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F680FB4-CA73-4FE9-B763-7161AB85CF86}" type="datetimeFigureOut">
              <a:rPr lang="en-US" smtClean="0"/>
              <a:t>11/11/2023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AF7C65A-BF7D-4904-9D53-421A57B6E4A2}" type="slidenum">
              <a:rPr lang="en-US" smtClean="0"/>
              <a:t>‹#›</a:t>
            </a:fld>
            <a:endParaRPr lang="en-US"/>
          </a:p>
        </p:txBody>
      </p:sp>
    </p:spTree>
    <p:extLst>
      <p:ext uri="{BB962C8B-B14F-4D97-AF65-F5344CB8AC3E}">
        <p14:creationId xmlns:p14="http://schemas.microsoft.com/office/powerpoint/2010/main" val="36852032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11/11/2023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11/11/2023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7394" y="2597784"/>
            <a:ext cx="9811264" cy="1373070"/>
          </a:xfrm>
        </p:spPr>
        <p:txBody>
          <a:bodyPr/>
          <a:lstStyle/>
          <a:p>
            <a:r>
              <a:rPr lang="en-US" sz="6000" dirty="0" smtClean="0"/>
              <a:t>Devoted – Luke 16:10-13</a:t>
            </a:r>
            <a:endParaRPr lang="en-US" sz="6000" dirty="0"/>
          </a:p>
        </p:txBody>
      </p:sp>
    </p:spTree>
    <p:extLst>
      <p:ext uri="{BB962C8B-B14F-4D97-AF65-F5344CB8AC3E}">
        <p14:creationId xmlns:p14="http://schemas.microsoft.com/office/powerpoint/2010/main" val="388290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3" y="481913"/>
            <a:ext cx="10206680" cy="1508969"/>
          </a:xfrm>
        </p:spPr>
        <p:txBody>
          <a:bodyPr>
            <a:noAutofit/>
          </a:bodyPr>
          <a:lstStyle/>
          <a:p>
            <a:r>
              <a:rPr lang="en-US" sz="6600" dirty="0" smtClean="0"/>
              <a:t>What are we devoted to?</a:t>
            </a:r>
            <a:endParaRPr lang="en-US" sz="6600" dirty="0"/>
          </a:p>
        </p:txBody>
      </p:sp>
      <p:sp>
        <p:nvSpPr>
          <p:cNvPr id="3" name="Content Placeholder 2"/>
          <p:cNvSpPr>
            <a:spLocks noGrp="1"/>
          </p:cNvSpPr>
          <p:nvPr>
            <p:ph idx="1"/>
          </p:nvPr>
        </p:nvSpPr>
        <p:spPr>
          <a:xfrm>
            <a:off x="0" y="1990883"/>
            <a:ext cx="12192000" cy="4867117"/>
          </a:xfrm>
        </p:spPr>
        <p:txBody>
          <a:bodyPr>
            <a:noAutofit/>
          </a:bodyPr>
          <a:lstStyle/>
          <a:p>
            <a:r>
              <a:rPr lang="en-US" sz="4000" dirty="0" smtClean="0"/>
              <a:t>Do you know people who are described as </a:t>
            </a:r>
            <a:r>
              <a:rPr lang="en-US" sz="4000" b="1" u="sng" dirty="0" smtClean="0"/>
              <a:t>devoted</a:t>
            </a:r>
            <a:r>
              <a:rPr lang="en-US" sz="4000" dirty="0" smtClean="0"/>
              <a:t> to certain things? Career, spouse, or sports team?</a:t>
            </a:r>
          </a:p>
          <a:p>
            <a:r>
              <a:rPr lang="en-US" sz="4000" dirty="0" smtClean="0"/>
              <a:t>It describes someone who sticks with someone or something no matter what. The ups &amp; the downs.</a:t>
            </a:r>
          </a:p>
          <a:p>
            <a:r>
              <a:rPr lang="en-US" sz="4000" dirty="0" smtClean="0"/>
              <a:t>We’ve even turned this word into a noun. “I’m going to a devotional at church with friends.”</a:t>
            </a:r>
          </a:p>
          <a:p>
            <a:r>
              <a:rPr lang="en-US" sz="4000" dirty="0" smtClean="0"/>
              <a:t>Maybe we need to revisit exactly what it is that were supposed to be devoted to as Christians. </a:t>
            </a:r>
            <a:endParaRPr lang="en-US" sz="4000" dirty="0"/>
          </a:p>
        </p:txBody>
      </p:sp>
    </p:spTree>
    <p:extLst>
      <p:ext uri="{BB962C8B-B14F-4D97-AF65-F5344CB8AC3E}">
        <p14:creationId xmlns:p14="http://schemas.microsoft.com/office/powerpoint/2010/main" val="225472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3" y="481913"/>
            <a:ext cx="10206680" cy="1508969"/>
          </a:xfrm>
        </p:spPr>
        <p:txBody>
          <a:bodyPr>
            <a:noAutofit/>
          </a:bodyPr>
          <a:lstStyle/>
          <a:p>
            <a:r>
              <a:rPr lang="en-US" sz="6600" dirty="0" smtClean="0"/>
              <a:t>What are we devoted to?</a:t>
            </a:r>
            <a:endParaRPr lang="en-US" sz="6600" dirty="0"/>
          </a:p>
        </p:txBody>
      </p:sp>
      <p:sp>
        <p:nvSpPr>
          <p:cNvPr id="3" name="Content Placeholder 2"/>
          <p:cNvSpPr>
            <a:spLocks noGrp="1"/>
          </p:cNvSpPr>
          <p:nvPr>
            <p:ph idx="1"/>
          </p:nvPr>
        </p:nvSpPr>
        <p:spPr>
          <a:xfrm>
            <a:off x="0" y="1990883"/>
            <a:ext cx="12192000" cy="4867117"/>
          </a:xfrm>
        </p:spPr>
        <p:txBody>
          <a:bodyPr>
            <a:noAutofit/>
          </a:bodyPr>
          <a:lstStyle/>
          <a:p>
            <a:r>
              <a:rPr lang="en-US" sz="4000" dirty="0" smtClean="0"/>
              <a:t>Such was the case in the New Testament. Their devotion to God often needed renewal.</a:t>
            </a:r>
          </a:p>
          <a:p>
            <a:r>
              <a:rPr lang="en-US" sz="4000" dirty="0" smtClean="0"/>
              <a:t>In Romans 12:1-2 – We are reminded that spiritual renewal is the key to self transformation. </a:t>
            </a:r>
          </a:p>
          <a:p>
            <a:r>
              <a:rPr lang="en-US" sz="4000" dirty="0" smtClean="0"/>
              <a:t>In Acts 2:42, after a huge response on the Day of Pentecost, we are told what we should be devoted to. If you wanted to word this another way, we could say “Use your energy for these things!”</a:t>
            </a:r>
            <a:endParaRPr lang="en-US" sz="4000" dirty="0"/>
          </a:p>
        </p:txBody>
      </p:sp>
    </p:spTree>
    <p:extLst>
      <p:ext uri="{BB962C8B-B14F-4D97-AF65-F5344CB8AC3E}">
        <p14:creationId xmlns:p14="http://schemas.microsoft.com/office/powerpoint/2010/main" val="285556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3" y="481913"/>
            <a:ext cx="10206680" cy="1508969"/>
          </a:xfrm>
        </p:spPr>
        <p:txBody>
          <a:bodyPr>
            <a:noAutofit/>
          </a:bodyPr>
          <a:lstStyle/>
          <a:p>
            <a:r>
              <a:rPr lang="en-US" sz="6600" dirty="0" smtClean="0"/>
              <a:t>Christians should be devoted to…</a:t>
            </a:r>
            <a:endParaRPr lang="en-US" sz="6600" dirty="0"/>
          </a:p>
        </p:txBody>
      </p:sp>
      <p:sp>
        <p:nvSpPr>
          <p:cNvPr id="3" name="Content Placeholder 2"/>
          <p:cNvSpPr>
            <a:spLocks noGrp="1"/>
          </p:cNvSpPr>
          <p:nvPr>
            <p:ph idx="1"/>
          </p:nvPr>
        </p:nvSpPr>
        <p:spPr>
          <a:xfrm>
            <a:off x="0" y="1990883"/>
            <a:ext cx="12192000" cy="4867117"/>
          </a:xfrm>
        </p:spPr>
        <p:txBody>
          <a:bodyPr>
            <a:noAutofit/>
          </a:bodyPr>
          <a:lstStyle/>
          <a:p>
            <a:r>
              <a:rPr lang="en-US" sz="4000" b="1" u="sng" dirty="0" smtClean="0"/>
              <a:t>The apostle’s teachings</a:t>
            </a:r>
            <a:r>
              <a:rPr lang="en-US" sz="4000" dirty="0" smtClean="0"/>
              <a:t>. They were guided by the Holy Spirit (John 16). They were given authority.</a:t>
            </a:r>
          </a:p>
          <a:p>
            <a:r>
              <a:rPr lang="en-US" sz="4000" dirty="0" smtClean="0"/>
              <a:t>Their teachings covered a variety of topics. We are expected to devote ourselves to them all.</a:t>
            </a:r>
          </a:p>
          <a:p>
            <a:r>
              <a:rPr lang="en-US" sz="4000" dirty="0" smtClean="0"/>
              <a:t>We may “get tired” of devoting to ourselves to this, but 2 </a:t>
            </a:r>
            <a:r>
              <a:rPr lang="en-US" sz="4000" dirty="0" err="1" smtClean="0"/>
              <a:t>Thess</a:t>
            </a:r>
            <a:r>
              <a:rPr lang="en-US" sz="4000" dirty="0" smtClean="0"/>
              <a:t> 3:13 reminds us “Don’t do that!”</a:t>
            </a:r>
          </a:p>
          <a:p>
            <a:r>
              <a:rPr lang="en-US" sz="4000" dirty="0" smtClean="0"/>
              <a:t>It’s easy to give in to spiritual exhaustion. We must continue to pursue. Judges 8:4 – Revelation 2:11</a:t>
            </a:r>
            <a:endParaRPr lang="en-US" sz="4000" dirty="0"/>
          </a:p>
        </p:txBody>
      </p:sp>
    </p:spTree>
    <p:extLst>
      <p:ext uri="{BB962C8B-B14F-4D97-AF65-F5344CB8AC3E}">
        <p14:creationId xmlns:p14="http://schemas.microsoft.com/office/powerpoint/2010/main" val="2209503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3" y="481913"/>
            <a:ext cx="10206680" cy="1508969"/>
          </a:xfrm>
        </p:spPr>
        <p:txBody>
          <a:bodyPr>
            <a:noAutofit/>
          </a:bodyPr>
          <a:lstStyle/>
          <a:p>
            <a:r>
              <a:rPr lang="en-US" sz="6600" dirty="0" smtClean="0"/>
              <a:t>Christians should be devoted to…</a:t>
            </a:r>
            <a:endParaRPr lang="en-US" sz="6600" dirty="0"/>
          </a:p>
        </p:txBody>
      </p:sp>
      <p:sp>
        <p:nvSpPr>
          <p:cNvPr id="3" name="Content Placeholder 2"/>
          <p:cNvSpPr>
            <a:spLocks noGrp="1"/>
          </p:cNvSpPr>
          <p:nvPr>
            <p:ph idx="1"/>
          </p:nvPr>
        </p:nvSpPr>
        <p:spPr>
          <a:xfrm>
            <a:off x="0" y="1990883"/>
            <a:ext cx="12192000" cy="4867117"/>
          </a:xfrm>
        </p:spPr>
        <p:txBody>
          <a:bodyPr>
            <a:noAutofit/>
          </a:bodyPr>
          <a:lstStyle/>
          <a:p>
            <a:r>
              <a:rPr lang="en-US" sz="4000" b="1" u="sng" dirty="0" smtClean="0"/>
              <a:t>Fellowship</a:t>
            </a:r>
            <a:r>
              <a:rPr lang="en-US" sz="4000" dirty="0" smtClean="0"/>
              <a:t>. I’m afraid many Christians drastically underestimate the power of fellowship.</a:t>
            </a:r>
          </a:p>
          <a:p>
            <a:r>
              <a:rPr lang="en-US" sz="4000" dirty="0" smtClean="0"/>
              <a:t>People have to know that we want to be with them &amp; that they are important. 1 Corinthians 12:14</a:t>
            </a:r>
          </a:p>
          <a:p>
            <a:r>
              <a:rPr lang="en-US" sz="4000" dirty="0" smtClean="0"/>
              <a:t>We are all significant. We are stronger together. Ecclesiastes 4:9-12. We make each other tougher.</a:t>
            </a:r>
          </a:p>
          <a:p>
            <a:r>
              <a:rPr lang="en-US" sz="4000" dirty="0" smtClean="0"/>
              <a:t>1 Corinthians 12:31 – Do others know that they are loved? John 15:12 – Be devoted to loving others.</a:t>
            </a:r>
            <a:endParaRPr lang="en-US" sz="4000" dirty="0"/>
          </a:p>
        </p:txBody>
      </p:sp>
    </p:spTree>
    <p:extLst>
      <p:ext uri="{BB962C8B-B14F-4D97-AF65-F5344CB8AC3E}">
        <p14:creationId xmlns:p14="http://schemas.microsoft.com/office/powerpoint/2010/main" val="112700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3" y="481913"/>
            <a:ext cx="10206680" cy="1508969"/>
          </a:xfrm>
        </p:spPr>
        <p:txBody>
          <a:bodyPr>
            <a:noAutofit/>
          </a:bodyPr>
          <a:lstStyle/>
          <a:p>
            <a:r>
              <a:rPr lang="en-US" sz="6600" dirty="0" smtClean="0"/>
              <a:t>Christians should be devoted to…</a:t>
            </a:r>
            <a:endParaRPr lang="en-US" sz="6600" dirty="0"/>
          </a:p>
        </p:txBody>
      </p:sp>
      <p:sp>
        <p:nvSpPr>
          <p:cNvPr id="3" name="Content Placeholder 2"/>
          <p:cNvSpPr>
            <a:spLocks noGrp="1"/>
          </p:cNvSpPr>
          <p:nvPr>
            <p:ph idx="1"/>
          </p:nvPr>
        </p:nvSpPr>
        <p:spPr>
          <a:xfrm>
            <a:off x="0" y="1990883"/>
            <a:ext cx="12192000" cy="4867117"/>
          </a:xfrm>
        </p:spPr>
        <p:txBody>
          <a:bodyPr>
            <a:noAutofit/>
          </a:bodyPr>
          <a:lstStyle/>
          <a:p>
            <a:r>
              <a:rPr lang="en-US" sz="4000" b="1" u="sng" dirty="0" smtClean="0"/>
              <a:t>The breaking of bread</a:t>
            </a:r>
            <a:r>
              <a:rPr lang="en-US" sz="4000" dirty="0" smtClean="0"/>
              <a:t>. I lean toward the idea that this is a reference to the Lord’s Supper. Acts 20:7.</a:t>
            </a:r>
          </a:p>
          <a:p>
            <a:r>
              <a:rPr lang="en-US" sz="4000" dirty="0" smtClean="0"/>
              <a:t>We must be diligent to make sure that the Lord’s Supper doesn’t become “stale.” 1 Corinthians 11.</a:t>
            </a:r>
          </a:p>
          <a:p>
            <a:r>
              <a:rPr lang="en-US" sz="4000" dirty="0" smtClean="0"/>
              <a:t>Am I devoted to proclaiming Jesus’ death, not only weekly in it’s formal observance, but also daily as I tell others about the death, burial, &amp; resurrection.</a:t>
            </a:r>
          </a:p>
          <a:p>
            <a:r>
              <a:rPr lang="en-US" sz="4000" dirty="0" smtClean="0"/>
              <a:t>Jesus’ apostles were devoted to the resurrection.</a:t>
            </a:r>
            <a:endParaRPr lang="en-US" sz="4000" dirty="0"/>
          </a:p>
        </p:txBody>
      </p:sp>
    </p:spTree>
    <p:extLst>
      <p:ext uri="{BB962C8B-B14F-4D97-AF65-F5344CB8AC3E}">
        <p14:creationId xmlns:p14="http://schemas.microsoft.com/office/powerpoint/2010/main" val="128842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3" y="481913"/>
            <a:ext cx="10206680" cy="1508969"/>
          </a:xfrm>
        </p:spPr>
        <p:txBody>
          <a:bodyPr>
            <a:noAutofit/>
          </a:bodyPr>
          <a:lstStyle/>
          <a:p>
            <a:r>
              <a:rPr lang="en-US" sz="6600" dirty="0" smtClean="0"/>
              <a:t>Christians should be devoted to…</a:t>
            </a:r>
            <a:endParaRPr lang="en-US" sz="6600" dirty="0"/>
          </a:p>
        </p:txBody>
      </p:sp>
      <p:sp>
        <p:nvSpPr>
          <p:cNvPr id="3" name="Content Placeholder 2"/>
          <p:cNvSpPr>
            <a:spLocks noGrp="1"/>
          </p:cNvSpPr>
          <p:nvPr>
            <p:ph idx="1"/>
          </p:nvPr>
        </p:nvSpPr>
        <p:spPr>
          <a:xfrm>
            <a:off x="0" y="1990883"/>
            <a:ext cx="12192000" cy="4867117"/>
          </a:xfrm>
        </p:spPr>
        <p:txBody>
          <a:bodyPr>
            <a:noAutofit/>
          </a:bodyPr>
          <a:lstStyle/>
          <a:p>
            <a:r>
              <a:rPr lang="en-US" sz="4000" b="1" u="sng" dirty="0" smtClean="0"/>
              <a:t>Prayers</a:t>
            </a:r>
            <a:r>
              <a:rPr lang="en-US" sz="4000" dirty="0" smtClean="0"/>
              <a:t>. It should be abundantly obvious that prayer was important to Christ &amp; the apostles. Luke 6:12. John 17 – “The High Priestly Prayer”</a:t>
            </a:r>
          </a:p>
          <a:p>
            <a:r>
              <a:rPr lang="en-US" sz="4000" dirty="0" smtClean="0"/>
              <a:t>Is it obvious in your own life? Do you devote time to prayer? Prayer shouldn’t be an afterthought.</a:t>
            </a:r>
          </a:p>
          <a:p>
            <a:r>
              <a:rPr lang="en-US" sz="4000" dirty="0" smtClean="0"/>
              <a:t>I don’t know how many times I’ve heard someone say “I just don’t know what to do” – “I don’t know how to help” – Just pray. Then… pray some more.  </a:t>
            </a:r>
            <a:endParaRPr lang="en-US" sz="4000" dirty="0"/>
          </a:p>
        </p:txBody>
      </p:sp>
    </p:spTree>
    <p:extLst>
      <p:ext uri="{BB962C8B-B14F-4D97-AF65-F5344CB8AC3E}">
        <p14:creationId xmlns:p14="http://schemas.microsoft.com/office/powerpoint/2010/main" val="409012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3" y="481913"/>
            <a:ext cx="10206680" cy="1508969"/>
          </a:xfrm>
        </p:spPr>
        <p:txBody>
          <a:bodyPr>
            <a:noAutofit/>
          </a:bodyPr>
          <a:lstStyle/>
          <a:p>
            <a:r>
              <a:rPr lang="en-US" sz="6600" dirty="0" smtClean="0"/>
              <a:t>Christians should be devoted to…</a:t>
            </a:r>
            <a:endParaRPr lang="en-US" sz="6600" dirty="0"/>
          </a:p>
        </p:txBody>
      </p:sp>
      <p:sp>
        <p:nvSpPr>
          <p:cNvPr id="3" name="Content Placeholder 2"/>
          <p:cNvSpPr>
            <a:spLocks noGrp="1"/>
          </p:cNvSpPr>
          <p:nvPr>
            <p:ph idx="1"/>
          </p:nvPr>
        </p:nvSpPr>
        <p:spPr>
          <a:xfrm>
            <a:off x="0" y="1990883"/>
            <a:ext cx="12192000" cy="4867117"/>
          </a:xfrm>
        </p:spPr>
        <p:txBody>
          <a:bodyPr>
            <a:noAutofit/>
          </a:bodyPr>
          <a:lstStyle/>
          <a:p>
            <a:r>
              <a:rPr lang="en-US" sz="4800" dirty="0" smtClean="0"/>
              <a:t>It has been said many times, but we often complicate things that are pretty simple. </a:t>
            </a:r>
          </a:p>
          <a:p>
            <a:r>
              <a:rPr lang="en-US" sz="4800" dirty="0" smtClean="0"/>
              <a:t>Acts 2:42 plainly shows us where our devotion belongs. “</a:t>
            </a:r>
            <a:r>
              <a:rPr lang="en-US" sz="4800" b="1" u="sng" dirty="0" smtClean="0"/>
              <a:t>And they devoted themselves to the apostles’ teachings and the fellowship, to the breaking of bread and the prayers</a:t>
            </a:r>
            <a:r>
              <a:rPr lang="en-US" sz="4800" dirty="0" smtClean="0"/>
              <a:t>”</a:t>
            </a:r>
          </a:p>
        </p:txBody>
      </p:sp>
    </p:spTree>
    <p:extLst>
      <p:ext uri="{BB962C8B-B14F-4D97-AF65-F5344CB8AC3E}">
        <p14:creationId xmlns:p14="http://schemas.microsoft.com/office/powerpoint/2010/main" val="381603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109</TotalTime>
  <Words>581</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Trebuchet MS</vt:lpstr>
      <vt:lpstr>Berlin</vt:lpstr>
      <vt:lpstr>Devoted – Luke 16:10-13</vt:lpstr>
      <vt:lpstr>What are we devoted to?</vt:lpstr>
      <vt:lpstr>What are we devoted to?</vt:lpstr>
      <vt:lpstr>Christians should be devoted to…</vt:lpstr>
      <vt:lpstr>Christians should be devoted to…</vt:lpstr>
      <vt:lpstr>Christians should be devoted to…</vt:lpstr>
      <vt:lpstr>Christians should be devoted to…</vt:lpstr>
      <vt:lpstr>Christians should be devoted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Devoted – Luke 16:10-13</dc:title>
  <dc:creator>Flint</dc:creator>
  <cp:lastModifiedBy>Flint</cp:lastModifiedBy>
  <cp:revision>11</cp:revision>
  <cp:lastPrinted>2023-11-11T23:47:29Z</cp:lastPrinted>
  <dcterms:created xsi:type="dcterms:W3CDTF">2023-11-11T22:01:10Z</dcterms:created>
  <dcterms:modified xsi:type="dcterms:W3CDTF">2023-11-11T23:50:59Z</dcterms:modified>
</cp:coreProperties>
</file>