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D3DD69-B969-4CF0-B02B-5018674B370A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F3968AD-1C60-404B-A574-67A6205A8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8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10/8/2023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562" y="432487"/>
            <a:ext cx="11664779" cy="3987712"/>
          </a:xfrm>
        </p:spPr>
        <p:txBody>
          <a:bodyPr/>
          <a:lstStyle/>
          <a:p>
            <a:r>
              <a:rPr lang="en-US" sz="8000" dirty="0" smtClean="0"/>
              <a:t>Paul’s To-Do List </a:t>
            </a:r>
            <a:r>
              <a:rPr lang="en-US" sz="8000" dirty="0"/>
              <a:t>F</a:t>
            </a:r>
            <a:r>
              <a:rPr lang="en-US" sz="8000" dirty="0" smtClean="0"/>
              <a:t>or Christians! </a:t>
            </a:r>
            <a:br>
              <a:rPr lang="en-US" sz="8000" dirty="0" smtClean="0"/>
            </a:br>
            <a:r>
              <a:rPr lang="en-US" sz="8000" smtClean="0"/>
              <a:t>1 </a:t>
            </a:r>
            <a:r>
              <a:rPr lang="en-US" sz="8000" dirty="0" smtClean="0"/>
              <a:t>Thessalonians 5:14-22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62363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697" y="447188"/>
            <a:ext cx="11133437" cy="970450"/>
          </a:xfrm>
        </p:spPr>
        <p:txBody>
          <a:bodyPr/>
          <a:lstStyle/>
          <a:p>
            <a:r>
              <a:rPr lang="en-US" sz="4800" dirty="0" smtClean="0"/>
              <a:t>What was your least favorite chore?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33" y="1987509"/>
            <a:ext cx="10554574" cy="478399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5. Clean Your </a:t>
            </a:r>
            <a:r>
              <a:rPr lang="en-US" sz="4000" dirty="0"/>
              <a:t>R</a:t>
            </a:r>
            <a:r>
              <a:rPr lang="en-US" sz="4000" dirty="0" smtClean="0"/>
              <a:t>oom</a:t>
            </a:r>
          </a:p>
          <a:p>
            <a:r>
              <a:rPr lang="en-US" sz="4000" dirty="0" smtClean="0"/>
              <a:t>4. Vacuum. EVERYWHERE!</a:t>
            </a:r>
          </a:p>
          <a:p>
            <a:r>
              <a:rPr lang="en-US" sz="4000" dirty="0" smtClean="0"/>
              <a:t>3. Water Mom’s Houseplants</a:t>
            </a:r>
          </a:p>
          <a:p>
            <a:r>
              <a:rPr lang="en-US" sz="4000" dirty="0" smtClean="0"/>
              <a:t>2. LAUNDRY</a:t>
            </a:r>
          </a:p>
          <a:p>
            <a:r>
              <a:rPr lang="en-US" sz="4000" dirty="0" smtClean="0"/>
              <a:t>1. Pick Up Sticks!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969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697" y="447188"/>
            <a:ext cx="11133437" cy="970450"/>
          </a:xfrm>
        </p:spPr>
        <p:txBody>
          <a:bodyPr/>
          <a:lstStyle/>
          <a:p>
            <a:r>
              <a:rPr lang="en-US" sz="4800" dirty="0" smtClean="0"/>
              <a:t>The Do Not List…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32" y="1987509"/>
            <a:ext cx="11723397" cy="478399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Great thought from Tera </a:t>
            </a:r>
            <a:r>
              <a:rPr lang="en-US" sz="4000" dirty="0" err="1" smtClean="0"/>
              <a:t>Pressnell</a:t>
            </a:r>
            <a:endParaRPr lang="en-US" sz="4000" dirty="0" smtClean="0"/>
          </a:p>
          <a:p>
            <a:r>
              <a:rPr lang="en-US" sz="4000" dirty="0" smtClean="0"/>
              <a:t>You may have conquered the do not list!!</a:t>
            </a:r>
          </a:p>
          <a:p>
            <a:r>
              <a:rPr lang="en-US" sz="4000" dirty="0" smtClean="0"/>
              <a:t>What may be a little harder is understanding that there is more to Christianity that “not doing” certain things. We ARE supposed to be doing a great many things EVERYDAY!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6248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697" y="447188"/>
            <a:ext cx="11133437" cy="970450"/>
          </a:xfrm>
        </p:spPr>
        <p:txBody>
          <a:bodyPr/>
          <a:lstStyle/>
          <a:p>
            <a:r>
              <a:rPr lang="en-US" sz="4800" dirty="0" smtClean="0"/>
              <a:t>Paul expected the Church to…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32" y="1987509"/>
            <a:ext cx="11723397" cy="478399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1. Be at peace among each other. V. 13</a:t>
            </a:r>
          </a:p>
          <a:p>
            <a:r>
              <a:rPr lang="en-US" sz="4000" dirty="0" smtClean="0"/>
              <a:t>2. Admonish the idle. V. 14</a:t>
            </a:r>
          </a:p>
          <a:p>
            <a:r>
              <a:rPr lang="en-US" sz="4000" dirty="0" smtClean="0"/>
              <a:t>3. Encourage the fainthearted. V. 14</a:t>
            </a:r>
          </a:p>
          <a:p>
            <a:r>
              <a:rPr lang="en-US" sz="4000" dirty="0" smtClean="0"/>
              <a:t>4. Help the weak. V.14</a:t>
            </a:r>
          </a:p>
          <a:p>
            <a:r>
              <a:rPr lang="en-US" sz="4000" dirty="0" smtClean="0"/>
              <a:t>5. Be patient with everyone. V. 14</a:t>
            </a:r>
          </a:p>
          <a:p>
            <a:r>
              <a:rPr lang="en-US" sz="4000" dirty="0" smtClean="0"/>
              <a:t>6. See that no one repays evil for evil. V. 15</a:t>
            </a:r>
          </a:p>
        </p:txBody>
      </p:sp>
    </p:spTree>
    <p:extLst>
      <p:ext uri="{BB962C8B-B14F-4D97-AF65-F5344CB8AC3E}">
        <p14:creationId xmlns:p14="http://schemas.microsoft.com/office/powerpoint/2010/main" val="185256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697" y="447188"/>
            <a:ext cx="11133437" cy="970450"/>
          </a:xfrm>
        </p:spPr>
        <p:txBody>
          <a:bodyPr/>
          <a:lstStyle/>
          <a:p>
            <a:r>
              <a:rPr lang="en-US" sz="4800" dirty="0" smtClean="0"/>
              <a:t>Paul expected the Church to…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32" y="1987509"/>
            <a:ext cx="11723397" cy="478399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7. Seek to do good to everyone. V15</a:t>
            </a:r>
          </a:p>
          <a:p>
            <a:r>
              <a:rPr lang="en-US" sz="4000" dirty="0" smtClean="0"/>
              <a:t>8. Rejoice always. V. 16</a:t>
            </a:r>
          </a:p>
          <a:p>
            <a:r>
              <a:rPr lang="en-US" sz="4000" dirty="0" smtClean="0"/>
              <a:t>9. Pray without ceasing. V 17</a:t>
            </a:r>
          </a:p>
          <a:p>
            <a:r>
              <a:rPr lang="en-US" sz="4000" dirty="0" smtClean="0"/>
              <a:t>10. Give thanks in all circumstances. V. 18</a:t>
            </a:r>
          </a:p>
          <a:p>
            <a:r>
              <a:rPr lang="en-US" sz="4000" dirty="0" smtClean="0"/>
              <a:t>11. Hold fast to what is good. V. 21</a:t>
            </a:r>
          </a:p>
          <a:p>
            <a:r>
              <a:rPr lang="en-US" sz="4000" dirty="0" smtClean="0"/>
              <a:t>12. Abstain from every form of evil. V. 22</a:t>
            </a:r>
          </a:p>
        </p:txBody>
      </p:sp>
    </p:spTree>
    <p:extLst>
      <p:ext uri="{BB962C8B-B14F-4D97-AF65-F5344CB8AC3E}">
        <p14:creationId xmlns:p14="http://schemas.microsoft.com/office/powerpoint/2010/main" val="65935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48</TotalTime>
  <Words>225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Wingdings 2</vt:lpstr>
      <vt:lpstr>Quotable</vt:lpstr>
      <vt:lpstr>Paul’s To-Do List For Christians!  1 Thessalonians 5:14-22</vt:lpstr>
      <vt:lpstr>What was your least favorite chore?</vt:lpstr>
      <vt:lpstr>The Do Not List…</vt:lpstr>
      <vt:lpstr>Paul expected the Church to…</vt:lpstr>
      <vt:lpstr>Paul expected the Church to…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To-Do List For Christians!  2 Thessalonians 5:14-22</dc:title>
  <dc:creator>Flint</dc:creator>
  <cp:lastModifiedBy>Flint</cp:lastModifiedBy>
  <cp:revision>6</cp:revision>
  <cp:lastPrinted>2023-10-08T21:30:47Z</cp:lastPrinted>
  <dcterms:created xsi:type="dcterms:W3CDTF">2023-10-08T20:42:34Z</dcterms:created>
  <dcterms:modified xsi:type="dcterms:W3CDTF">2023-10-08T22:08:06Z</dcterms:modified>
</cp:coreProperties>
</file>