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C735-BB15-4332-99A2-23AC3816BCC2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1C3FB-94DB-46CC-91E9-3FD690AF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7/30/2023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Do you know who I am? 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3413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1 Peter 2:4-10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537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7" y="148281"/>
            <a:ext cx="11695038" cy="1400431"/>
          </a:xfrm>
        </p:spPr>
        <p:txBody>
          <a:bodyPr/>
          <a:lstStyle/>
          <a:p>
            <a:r>
              <a:rPr lang="en-US" sz="6600" dirty="0" smtClean="0"/>
              <a:t>Guilty as charged.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" y="2008103"/>
            <a:ext cx="11875796" cy="476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</a:t>
            </a:r>
            <a:r>
              <a:rPr lang="en-US" sz="3600" dirty="0" smtClean="0"/>
              <a:t>don’t have to watch the news or scroll social media very long to find someone using </a:t>
            </a:r>
            <a:r>
              <a:rPr lang="en-US" sz="3600" dirty="0" smtClean="0"/>
              <a:t>this phrase to “throw their weight around”</a:t>
            </a:r>
          </a:p>
          <a:p>
            <a:r>
              <a:rPr lang="en-US" sz="3600" dirty="0"/>
              <a:t>Have you ever been guilty of this line of thinking? As a parent, I know I certainly have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r>
              <a:rPr lang="en-US" sz="3600" dirty="0" smtClean="0"/>
              <a:t>There were some characters in the Bible that essentially made this statement in a variety of situations. Gideon, Eliab, and Paul come to mind.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857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7" y="148281"/>
            <a:ext cx="11695038" cy="1400431"/>
          </a:xfrm>
        </p:spPr>
        <p:txBody>
          <a:bodyPr/>
          <a:lstStyle/>
          <a:p>
            <a:r>
              <a:rPr lang="en-US" sz="6600" dirty="0" smtClean="0"/>
              <a:t>Gideon – Judges 6:15-16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" y="2008103"/>
            <a:ext cx="11875796" cy="476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 this passage, Gideon is convinced the Angel of the Lord has made a mistake. </a:t>
            </a:r>
          </a:p>
          <a:p>
            <a:r>
              <a:rPr lang="en-US" sz="3600" dirty="0" smtClean="0"/>
              <a:t>Gideon was convinced there was no way he could be the leader God was looking for. </a:t>
            </a:r>
          </a:p>
          <a:p>
            <a:r>
              <a:rPr lang="en-US" sz="3600" dirty="0" smtClean="0"/>
              <a:t>Gideon, like many of us, envisioned himself doing all these things. He forgot that God would be in charge and that Gideon would be God’s vessel.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07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7" y="148281"/>
            <a:ext cx="11695038" cy="1400431"/>
          </a:xfrm>
        </p:spPr>
        <p:txBody>
          <a:bodyPr/>
          <a:lstStyle/>
          <a:p>
            <a:r>
              <a:rPr lang="en-US" sz="6600" dirty="0" smtClean="0"/>
              <a:t>Eliab – 1 Samuel 16:6-7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" y="2008103"/>
            <a:ext cx="11875796" cy="476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We are all familiar with this passage. Can’t you just imagine how crestfallen and disappointed Eliab was? Disappoint &amp; rejection can be very hard. </a:t>
            </a:r>
          </a:p>
          <a:p>
            <a:r>
              <a:rPr lang="en-US" sz="3600" dirty="0" smtClean="0"/>
              <a:t>Do you know who I am? I’m the firstborn of Jesse. Don't you see how kingly I look?</a:t>
            </a:r>
          </a:p>
          <a:p>
            <a:r>
              <a:rPr lang="en-US" sz="3600" dirty="0" smtClean="0"/>
              <a:t>God didn’t want someone who looked the part. God wanted someone who had the heart to be who God wanted them to be. </a:t>
            </a:r>
          </a:p>
        </p:txBody>
      </p:sp>
    </p:spTree>
    <p:extLst>
      <p:ext uri="{BB962C8B-B14F-4D97-AF65-F5344CB8AC3E}">
        <p14:creationId xmlns:p14="http://schemas.microsoft.com/office/powerpoint/2010/main" val="13120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7" y="148281"/>
            <a:ext cx="11695038" cy="1400431"/>
          </a:xfrm>
        </p:spPr>
        <p:txBody>
          <a:bodyPr/>
          <a:lstStyle/>
          <a:p>
            <a:r>
              <a:rPr lang="en-US" sz="6600" dirty="0" smtClean="0"/>
              <a:t>Paul – Acts 22:22-29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" y="2008103"/>
            <a:ext cx="11875796" cy="476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Paul uses the same idea to save himself from what was going to be a terrible experience.</a:t>
            </a:r>
          </a:p>
          <a:p>
            <a:r>
              <a:rPr lang="en-US" sz="3600" dirty="0" smtClean="0"/>
              <a:t>Paul knew the law and knew that these soldiers &amp; officials didn’t know his true Roman citizenship.</a:t>
            </a:r>
          </a:p>
          <a:p>
            <a:r>
              <a:rPr lang="en-US" sz="3600" dirty="0" smtClean="0"/>
              <a:t>When they realized who </a:t>
            </a:r>
            <a:r>
              <a:rPr lang="en-US" sz="3600" dirty="0" smtClean="0"/>
              <a:t>they </a:t>
            </a:r>
            <a:r>
              <a:rPr lang="en-US" sz="3600" dirty="0" smtClean="0"/>
              <a:t>were </a:t>
            </a:r>
            <a:r>
              <a:rPr lang="en-US" sz="3600" dirty="0" smtClean="0"/>
              <a:t>dealing with they became afraid</a:t>
            </a:r>
            <a:r>
              <a:rPr lang="en-US" sz="3600" dirty="0" smtClean="0"/>
              <a:t>. When they </a:t>
            </a:r>
            <a:r>
              <a:rPr lang="en-US" sz="3600" dirty="0" smtClean="0"/>
              <a:t>discovered his background Paul was treated very differently.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0727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85" y="1340838"/>
            <a:ext cx="11875796" cy="476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 smtClean="0"/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31573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85" y="1340838"/>
            <a:ext cx="11875796" cy="476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Who or what identifies you? Where do you get your self worth?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5748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27" y="148281"/>
            <a:ext cx="11695038" cy="1400431"/>
          </a:xfrm>
        </p:spPr>
        <p:txBody>
          <a:bodyPr/>
          <a:lstStyle/>
          <a:p>
            <a:r>
              <a:rPr lang="en-US" sz="6600" dirty="0" smtClean="0"/>
              <a:t>Hopefully,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" y="2008103"/>
            <a:ext cx="11875796" cy="476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 Christian. Someone who bears the likeness of Christ. Colossians 3:9-11</a:t>
            </a:r>
          </a:p>
          <a:p>
            <a:r>
              <a:rPr lang="en-US" sz="3600" dirty="0" smtClean="0"/>
              <a:t>An encourager. Do you lift others up as we have been commanded to do? Hebrews </a:t>
            </a:r>
            <a:r>
              <a:rPr lang="en-US" sz="3600" dirty="0" smtClean="0"/>
              <a:t>10:24-25.</a:t>
            </a:r>
            <a:endParaRPr lang="en-US" sz="3600" dirty="0" smtClean="0"/>
          </a:p>
          <a:p>
            <a:r>
              <a:rPr lang="en-US" sz="3600" dirty="0" smtClean="0"/>
              <a:t>A seeker. Are you looking for opportunities? Galatians 6:10 – James 4:17</a:t>
            </a:r>
          </a:p>
          <a:p>
            <a:r>
              <a:rPr lang="en-US" sz="3600" dirty="0" smtClean="0"/>
              <a:t>Last. Eliminating selfishness is hard. Matthew 19:27</a:t>
            </a:r>
          </a:p>
        </p:txBody>
      </p:sp>
    </p:spTree>
    <p:extLst>
      <p:ext uri="{BB962C8B-B14F-4D97-AF65-F5344CB8AC3E}">
        <p14:creationId xmlns:p14="http://schemas.microsoft.com/office/powerpoint/2010/main" val="39480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60</TotalTime>
  <Words>376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Quotable</vt:lpstr>
      <vt:lpstr>Do you know who I am? </vt:lpstr>
      <vt:lpstr>Guilty as charged.</vt:lpstr>
      <vt:lpstr>Gideon – Judges 6:15-16</vt:lpstr>
      <vt:lpstr>Eliab – 1 Samuel 16:6-7</vt:lpstr>
      <vt:lpstr>Paul – Acts 22:22-29</vt:lpstr>
      <vt:lpstr>PowerPoint Presentation</vt:lpstr>
      <vt:lpstr>PowerPoint Presentation</vt:lpstr>
      <vt:lpstr>Hopefully, You are…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who I am?</dc:title>
  <dc:creator>Flint</dc:creator>
  <cp:lastModifiedBy>Flint</cp:lastModifiedBy>
  <cp:revision>9</cp:revision>
  <cp:lastPrinted>2023-07-30T21:34:45Z</cp:lastPrinted>
  <dcterms:created xsi:type="dcterms:W3CDTF">2023-07-29T19:02:25Z</dcterms:created>
  <dcterms:modified xsi:type="dcterms:W3CDTF">2023-07-30T21:35:54Z</dcterms:modified>
</cp:coreProperties>
</file>