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264A0-C11B-9BA2-0BA6-BC0973407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4AC05A-2ACB-3324-EE75-6357CD7E9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1084B0-F9C8-199D-1604-016A6A28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D803C7-1280-BAA5-4064-35C27D83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0F28A7-D037-69DA-1FDD-497465D1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3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7AC78-9C37-AE33-2C3E-2A90CDF3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3D7157-D549-D269-8F9C-71FC12B01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BEB69A-0D6B-EAFC-102E-CC1BB78A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A34BFE-3EBD-28D5-573C-13A52C5D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0603D-C2EF-5426-278C-E67B5365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5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E743D1-F8EE-BE30-0DD5-04DDF3AEF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FC6D94-A563-C362-6395-508EF1377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E4DFFB-D0D6-5616-63A1-53C0468F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C56B5-3716-C633-D17D-B182A664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1BFF57-08F3-46B5-38F6-5CBEEF2F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FF968C-91E6-FDD6-4778-385C9DB9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79E28F-3956-67BC-7766-51C4D1409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29E6DB-9C5F-D3C1-B6B6-DE45F2B3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E673A-DD46-3125-0A1F-FBE4F225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1B0E4F-F702-96F1-486B-04DC1A79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F55A7-DBA2-C7CD-476A-3365769C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3DE259-3786-8CBD-C44E-A0A9F3AF4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DCD040-511C-E0FD-2632-748B0BE1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74900C-32CD-5E91-7E07-6828BB20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ED1FE7-9C25-DE1E-9DAC-3832785D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9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73706-C2F7-B704-BC57-91D18C03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176905-76B3-C8A5-36FB-02335F684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18B115-9342-8C44-974D-D3D54CD2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192A7D-2156-1DAC-ACA7-C2D94D76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13C3F8-131D-07D6-F7DD-2DF3B95C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AB2C18-CA7F-364E-7B7C-3D360B8E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D969D-550E-F75B-890F-AD4D0FD7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FB37B-DF90-9CF0-F1BF-8011B590E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25343C-A600-5D00-3C41-3471C8636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D90B2A-BFF0-ED7A-BC19-D7799CC97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7DF5B1-8320-A411-B24C-D8980769D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552EFD-061B-EBD2-6925-D5027AD5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5AFE29-343F-6176-A5AA-4A0F370E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F98689-7F7B-B4D4-5D5B-1348EF22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05C0C1-8E1E-CD58-3D30-4C18636F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DFBE89-5F7E-4C51-01D1-E223F779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365DEF-6B42-ECA0-E3EE-C1510BF1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577749-75E5-5293-0C39-CEB3FDA1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8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D430A6-9110-4C52-A69A-42D16501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0937E7-903B-94BD-AEA7-D2916E27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AA943F-D4E7-2635-5F0C-B2A8933D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8FCB5-991F-4B66-3041-A7ABB473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DD6F3-C21C-4251-46E0-779C48556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205F4B-9B9B-AD23-1BE6-038158D10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AC549B-2300-F5AC-6249-01CF3217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6B09AD-0F1B-33A9-9D06-3CC17985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347115-6027-E263-C446-3A7ADF09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616C5-F949-8B24-31CE-C9F4C5B9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E45F657-6F9C-C06A-FB07-3856F4963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46104B-0F73-89BA-50D0-8E0B994F0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9C1C8E-E812-603C-6F6B-84148881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C06E00-7FED-259F-0D83-0B4799FF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EA59F-1E7A-AD98-8CBE-5C160014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864F309-90E8-F1FE-D08E-24389AAD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9E5185-5BDA-F906-2061-F9054399D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01283-5B08-51ED-A3F2-762A82B0E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0850-D1C2-0347-B2EB-03F8031B617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8FFC4A-43D5-AE57-89EB-0380C862C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95F0B1-C306-D515-CFE3-B8272D079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8A1D1-9B97-7041-B18A-3E6401B6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E40805F-395D-410A-2665-E58D8F19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4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BCAA7455-F290-7056-74FF-E1659161E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D35BCACF-B3E5-FD2C-B8DE-A6D98BFC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5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mountain, mammal&#10;&#10;Description automatically generated">
            <a:extLst>
              <a:ext uri="{FF2B5EF4-FFF2-40B4-BE49-F238E27FC236}">
                <a16:creationId xmlns:a16="http://schemas.microsoft.com/office/drawing/2014/main" xmlns="" id="{EDF40B25-6ED3-AEDE-B8E2-0ECCC888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5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C312B05F-B998-D831-27D2-3260DFCF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D35BCACF-B3E5-FD2C-B8DE-A6D98BFC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4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FFB58A55-92A6-4830-A8A1-38B17050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5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t, furniture&#10;&#10;Description automatically generated">
            <a:extLst>
              <a:ext uri="{FF2B5EF4-FFF2-40B4-BE49-F238E27FC236}">
                <a16:creationId xmlns:a16="http://schemas.microsoft.com/office/drawing/2014/main" xmlns="" id="{68491326-1E50-F5CF-1155-DEA738A69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6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Trae Durden</dc:creator>
  <cp:lastModifiedBy>flint</cp:lastModifiedBy>
  <cp:revision>1</cp:revision>
  <dcterms:created xsi:type="dcterms:W3CDTF">2022-06-15T16:49:35Z</dcterms:created>
  <dcterms:modified xsi:type="dcterms:W3CDTF">2022-06-23T21:52:22Z</dcterms:modified>
</cp:coreProperties>
</file>