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2"/>
  </p:handout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7CD70A5-3356-474C-A14C-99EBACC2E624}" type="datetimeFigureOut">
              <a:rPr lang="en-US" smtClean="0"/>
              <a:t>3/12/2022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6E471C0-F854-450B-8FE9-7C33FF5DF8A4}" type="slidenum">
              <a:rPr lang="en-US" smtClean="0"/>
              <a:t>‹#›</a:t>
            </a:fld>
            <a:endParaRPr lang="en-US"/>
          </a:p>
        </p:txBody>
      </p:sp>
    </p:spTree>
    <p:extLst>
      <p:ext uri="{BB962C8B-B14F-4D97-AF65-F5344CB8AC3E}">
        <p14:creationId xmlns:p14="http://schemas.microsoft.com/office/powerpoint/2010/main" val="291642666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3/12/2022</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3/12/2022</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800" dirty="0" smtClean="0"/>
              <a:t>The life of joseph</a:t>
            </a:r>
            <a:endParaRPr lang="en-US" sz="8800" dirty="0"/>
          </a:p>
        </p:txBody>
      </p:sp>
      <p:sp>
        <p:nvSpPr>
          <p:cNvPr id="3" name="Subtitle 2"/>
          <p:cNvSpPr>
            <a:spLocks noGrp="1"/>
          </p:cNvSpPr>
          <p:nvPr>
            <p:ph type="subTitle" idx="1"/>
          </p:nvPr>
        </p:nvSpPr>
        <p:spPr>
          <a:xfrm>
            <a:off x="1751012" y="4553465"/>
            <a:ext cx="8676222" cy="1905000"/>
          </a:xfrm>
        </p:spPr>
        <p:txBody>
          <a:bodyPr>
            <a:normAutofit/>
          </a:bodyPr>
          <a:lstStyle/>
          <a:p>
            <a:r>
              <a:rPr lang="en-US" sz="6000" dirty="0" smtClean="0"/>
              <a:t>Genesis 37-50</a:t>
            </a:r>
            <a:endParaRPr lang="en-US" sz="6000" dirty="0"/>
          </a:p>
        </p:txBody>
      </p:sp>
    </p:spTree>
    <p:extLst>
      <p:ext uri="{BB962C8B-B14F-4D97-AF65-F5344CB8AC3E}">
        <p14:creationId xmlns:p14="http://schemas.microsoft.com/office/powerpoint/2010/main" val="2899241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702" y="1540476"/>
            <a:ext cx="11841419" cy="4901513"/>
          </a:xfrm>
        </p:spPr>
        <p:txBody>
          <a:bodyPr>
            <a:noAutofit/>
          </a:bodyPr>
          <a:lstStyle/>
          <a:p>
            <a:r>
              <a:rPr lang="en-US" sz="4400" dirty="0" smtClean="0"/>
              <a:t>A life spent in service to God can influence for generations to come.  Genesis 50:22-24</a:t>
            </a:r>
          </a:p>
          <a:p>
            <a:r>
              <a:rPr lang="en-US" sz="4400" dirty="0" smtClean="0"/>
              <a:t>I wonder how many people have lived faithful Christian lives due to the influence of a family member or close friend.</a:t>
            </a:r>
          </a:p>
          <a:p>
            <a:r>
              <a:rPr lang="en-US" sz="4400" dirty="0" smtClean="0"/>
              <a:t>2 Timothy 1:3-7; Joshua 4:19-24</a:t>
            </a:r>
          </a:p>
        </p:txBody>
      </p:sp>
      <p:sp>
        <p:nvSpPr>
          <p:cNvPr id="4" name="Title 3"/>
          <p:cNvSpPr>
            <a:spLocks noGrp="1"/>
          </p:cNvSpPr>
          <p:nvPr>
            <p:ph type="title"/>
          </p:nvPr>
        </p:nvSpPr>
        <p:spPr>
          <a:xfrm>
            <a:off x="78732" y="140043"/>
            <a:ext cx="11800230" cy="1194487"/>
          </a:xfrm>
        </p:spPr>
        <p:txBody>
          <a:bodyPr>
            <a:normAutofit/>
          </a:bodyPr>
          <a:lstStyle/>
          <a:p>
            <a:r>
              <a:rPr lang="en-US" sz="5400" dirty="0" smtClean="0"/>
              <a:t>Joseph’s life reminds us that…</a:t>
            </a:r>
            <a:endParaRPr lang="en-US" sz="5400" dirty="0"/>
          </a:p>
        </p:txBody>
      </p:sp>
    </p:spTree>
    <p:extLst>
      <p:ext uri="{BB962C8B-B14F-4D97-AF65-F5344CB8AC3E}">
        <p14:creationId xmlns:p14="http://schemas.microsoft.com/office/powerpoint/2010/main" val="29417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702" y="823784"/>
            <a:ext cx="11841419" cy="5502875"/>
          </a:xfrm>
        </p:spPr>
        <p:txBody>
          <a:bodyPr>
            <a:noAutofit/>
          </a:bodyPr>
          <a:lstStyle/>
          <a:p>
            <a:r>
              <a:rPr lang="en-US" sz="4400" dirty="0" smtClean="0"/>
              <a:t>Our world is filled with some pretty fascinating people who have lived amazing lives filled with unbelievable adventures.</a:t>
            </a:r>
          </a:p>
          <a:p>
            <a:r>
              <a:rPr lang="en-US" sz="4400" dirty="0" smtClean="0"/>
              <a:t>From American figures like Abraham Lincoln or Booker T. Washington to international icons like Marie curie or Mother Teresa, you don’t have to look far to find those who lead captivating lives.</a:t>
            </a:r>
            <a:endParaRPr lang="en-US" sz="4400" dirty="0"/>
          </a:p>
        </p:txBody>
      </p:sp>
    </p:spTree>
    <p:extLst>
      <p:ext uri="{BB962C8B-B14F-4D97-AF65-F5344CB8AC3E}">
        <p14:creationId xmlns:p14="http://schemas.microsoft.com/office/powerpoint/2010/main" val="407022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702" y="939114"/>
            <a:ext cx="11841419" cy="5502875"/>
          </a:xfrm>
        </p:spPr>
        <p:txBody>
          <a:bodyPr>
            <a:noAutofit/>
          </a:bodyPr>
          <a:lstStyle/>
          <a:p>
            <a:r>
              <a:rPr lang="en-US" sz="4400" dirty="0" smtClean="0"/>
              <a:t>The life of Joseph would have to rank pretty highly, when you consider everything he did.</a:t>
            </a:r>
          </a:p>
          <a:p>
            <a:r>
              <a:rPr lang="en-US" sz="4400" dirty="0" smtClean="0"/>
              <a:t>Joseph, the favorite of his father Jacob, was thrown into a pit &amp; sold into slavery (out of envy) by his own brothers at the age of 17.</a:t>
            </a:r>
          </a:p>
          <a:p>
            <a:r>
              <a:rPr lang="en-US" sz="4400" dirty="0" smtClean="0"/>
              <a:t>He was bought &amp; worked for Potiphar, an officer of Pharaoh, before being falsely accused, convicted, &amp; imprisoned.</a:t>
            </a:r>
            <a:endParaRPr lang="en-US" sz="4400" dirty="0"/>
          </a:p>
        </p:txBody>
      </p:sp>
    </p:spTree>
    <p:extLst>
      <p:ext uri="{BB962C8B-B14F-4D97-AF65-F5344CB8AC3E}">
        <p14:creationId xmlns:p14="http://schemas.microsoft.com/office/powerpoint/2010/main" val="37985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702" y="873211"/>
            <a:ext cx="11841419" cy="5502875"/>
          </a:xfrm>
        </p:spPr>
        <p:txBody>
          <a:bodyPr>
            <a:noAutofit/>
          </a:bodyPr>
          <a:lstStyle/>
          <a:p>
            <a:r>
              <a:rPr lang="en-US" sz="4400" dirty="0" smtClean="0"/>
              <a:t>While imprisoned he distinguishes himself &amp; becomes known as an interpreter of dreams.</a:t>
            </a:r>
          </a:p>
          <a:p>
            <a:r>
              <a:rPr lang="en-US" sz="4400" dirty="0" smtClean="0"/>
              <a:t>After deciphering Pharaoh's dreams &amp; helping plan how Egypt would survive the famine, Joseph is placed in a position of power second only to that of Pharaoh.</a:t>
            </a:r>
          </a:p>
          <a:p>
            <a:r>
              <a:rPr lang="en-US" sz="4400" dirty="0" smtClean="0"/>
              <a:t>All of this he did by the time he was 30 years old. Genesis 41:46. </a:t>
            </a:r>
            <a:endParaRPr lang="en-US" sz="4400" dirty="0"/>
          </a:p>
        </p:txBody>
      </p:sp>
    </p:spTree>
    <p:extLst>
      <p:ext uri="{BB962C8B-B14F-4D97-AF65-F5344CB8AC3E}">
        <p14:creationId xmlns:p14="http://schemas.microsoft.com/office/powerpoint/2010/main" val="322199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702" y="873211"/>
            <a:ext cx="11841419" cy="5502875"/>
          </a:xfrm>
        </p:spPr>
        <p:txBody>
          <a:bodyPr>
            <a:noAutofit/>
          </a:bodyPr>
          <a:lstStyle/>
          <a:p>
            <a:pPr marL="0" indent="0" algn="ctr">
              <a:buNone/>
            </a:pPr>
            <a:r>
              <a:rPr lang="en-US" sz="5400" dirty="0" smtClean="0"/>
              <a:t>The life of Joseph is hard to believe. When we examine his life through a spiritual lens we might find some things that will enhance our own walk with Christ. </a:t>
            </a:r>
            <a:endParaRPr lang="en-US" sz="5400" dirty="0"/>
          </a:p>
        </p:txBody>
      </p:sp>
    </p:spTree>
    <p:extLst>
      <p:ext uri="{BB962C8B-B14F-4D97-AF65-F5344CB8AC3E}">
        <p14:creationId xmlns:p14="http://schemas.microsoft.com/office/powerpoint/2010/main" val="1547111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702" y="1540476"/>
            <a:ext cx="11841419" cy="4901513"/>
          </a:xfrm>
        </p:spPr>
        <p:txBody>
          <a:bodyPr>
            <a:noAutofit/>
          </a:bodyPr>
          <a:lstStyle/>
          <a:p>
            <a:r>
              <a:rPr lang="en-US" sz="4400" dirty="0"/>
              <a:t>A</a:t>
            </a:r>
            <a:r>
              <a:rPr lang="en-US" sz="4400" dirty="0" smtClean="0"/>
              <a:t>voiding sin pleases God. Genesis 39:6</a:t>
            </a:r>
          </a:p>
          <a:p>
            <a:r>
              <a:rPr lang="en-US" sz="4400" dirty="0" smtClean="0"/>
              <a:t>Do you have a plan for how you are going to handle sinful situations? Proverbs 4:23</a:t>
            </a:r>
          </a:p>
          <a:p>
            <a:r>
              <a:rPr lang="en-US" sz="4400" dirty="0" smtClean="0"/>
              <a:t>Joseph had a lot to lose, but was most concerned with what God would think.</a:t>
            </a:r>
          </a:p>
          <a:p>
            <a:r>
              <a:rPr lang="en-US" sz="4400" dirty="0" smtClean="0"/>
              <a:t>2 Timothy 2:22; Proverbs 13:18-21</a:t>
            </a:r>
            <a:endParaRPr lang="en-US" sz="4400" dirty="0"/>
          </a:p>
        </p:txBody>
      </p:sp>
      <p:sp>
        <p:nvSpPr>
          <p:cNvPr id="4" name="Title 3"/>
          <p:cNvSpPr>
            <a:spLocks noGrp="1"/>
          </p:cNvSpPr>
          <p:nvPr>
            <p:ph type="title"/>
          </p:nvPr>
        </p:nvSpPr>
        <p:spPr>
          <a:xfrm>
            <a:off x="78731" y="140043"/>
            <a:ext cx="11936389" cy="1194487"/>
          </a:xfrm>
        </p:spPr>
        <p:txBody>
          <a:bodyPr>
            <a:normAutofit/>
          </a:bodyPr>
          <a:lstStyle/>
          <a:p>
            <a:r>
              <a:rPr lang="en-US" sz="5400" dirty="0" smtClean="0"/>
              <a:t>Joseph’s life reminds us that…</a:t>
            </a:r>
            <a:endParaRPr lang="en-US" sz="5400" dirty="0"/>
          </a:p>
        </p:txBody>
      </p:sp>
    </p:spTree>
    <p:extLst>
      <p:ext uri="{BB962C8B-B14F-4D97-AF65-F5344CB8AC3E}">
        <p14:creationId xmlns:p14="http://schemas.microsoft.com/office/powerpoint/2010/main" val="400688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702" y="1540476"/>
            <a:ext cx="11841419" cy="4901513"/>
          </a:xfrm>
        </p:spPr>
        <p:txBody>
          <a:bodyPr>
            <a:noAutofit/>
          </a:bodyPr>
          <a:lstStyle/>
          <a:p>
            <a:r>
              <a:rPr lang="en-US" sz="4400" dirty="0"/>
              <a:t>T</a:t>
            </a:r>
            <a:r>
              <a:rPr lang="en-US" sz="4400" dirty="0" smtClean="0"/>
              <a:t>he Christian life won’t be free from adversity. Genesis 40:13-15; 40:20-41:1</a:t>
            </a:r>
          </a:p>
          <a:p>
            <a:r>
              <a:rPr lang="en-US" sz="4400" dirty="0" smtClean="0"/>
              <a:t>A quick glance at Joseph’s life shows the hardships that he overcame.</a:t>
            </a:r>
          </a:p>
          <a:p>
            <a:r>
              <a:rPr lang="en-US" sz="4400" dirty="0" smtClean="0"/>
              <a:t>This has to be one of the most fantastic &amp; dangerous lies that Satan tells.</a:t>
            </a:r>
          </a:p>
          <a:p>
            <a:r>
              <a:rPr lang="en-US" sz="4400" dirty="0" smtClean="0"/>
              <a:t>James 1:2-4; 1 Peter 1:6; John 16:33</a:t>
            </a:r>
            <a:endParaRPr lang="en-US" sz="4400" dirty="0"/>
          </a:p>
        </p:txBody>
      </p:sp>
      <p:sp>
        <p:nvSpPr>
          <p:cNvPr id="4" name="Title 3"/>
          <p:cNvSpPr>
            <a:spLocks noGrp="1"/>
          </p:cNvSpPr>
          <p:nvPr>
            <p:ph type="title"/>
          </p:nvPr>
        </p:nvSpPr>
        <p:spPr>
          <a:xfrm>
            <a:off x="78731" y="140043"/>
            <a:ext cx="11936389" cy="1194487"/>
          </a:xfrm>
        </p:spPr>
        <p:txBody>
          <a:bodyPr>
            <a:normAutofit/>
          </a:bodyPr>
          <a:lstStyle/>
          <a:p>
            <a:r>
              <a:rPr lang="en-US" sz="5400" dirty="0" smtClean="0"/>
              <a:t>Joseph’s life reminds us That…</a:t>
            </a:r>
            <a:endParaRPr lang="en-US" sz="5400" dirty="0"/>
          </a:p>
        </p:txBody>
      </p:sp>
    </p:spTree>
    <p:extLst>
      <p:ext uri="{BB962C8B-B14F-4D97-AF65-F5344CB8AC3E}">
        <p14:creationId xmlns:p14="http://schemas.microsoft.com/office/powerpoint/2010/main" val="228398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702" y="1540476"/>
            <a:ext cx="11841419" cy="4901513"/>
          </a:xfrm>
        </p:spPr>
        <p:txBody>
          <a:bodyPr>
            <a:noAutofit/>
          </a:bodyPr>
          <a:lstStyle/>
          <a:p>
            <a:r>
              <a:rPr lang="en-US" sz="4400" dirty="0"/>
              <a:t>E</a:t>
            </a:r>
            <a:r>
              <a:rPr lang="en-US" sz="4400" dirty="0" smtClean="0"/>
              <a:t>very situation offers the chance to glorify God. Genesis 39:20-23.</a:t>
            </a:r>
          </a:p>
          <a:p>
            <a:r>
              <a:rPr lang="en-US" sz="4400" dirty="0" smtClean="0"/>
              <a:t>When we make a good choice, help a person in need, or turn the other cheek, we glorify God. Do we look for these opportunities?</a:t>
            </a:r>
          </a:p>
          <a:p>
            <a:r>
              <a:rPr lang="en-US" sz="4400" dirty="0" smtClean="0"/>
              <a:t>Matthew 5:13-16; John 15:8; 1 Peter 2:11-12</a:t>
            </a:r>
          </a:p>
        </p:txBody>
      </p:sp>
      <p:sp>
        <p:nvSpPr>
          <p:cNvPr id="4" name="Title 3"/>
          <p:cNvSpPr>
            <a:spLocks noGrp="1"/>
          </p:cNvSpPr>
          <p:nvPr>
            <p:ph type="title"/>
          </p:nvPr>
        </p:nvSpPr>
        <p:spPr>
          <a:xfrm>
            <a:off x="78731" y="140043"/>
            <a:ext cx="11936389" cy="1194487"/>
          </a:xfrm>
        </p:spPr>
        <p:txBody>
          <a:bodyPr>
            <a:normAutofit/>
          </a:bodyPr>
          <a:lstStyle/>
          <a:p>
            <a:r>
              <a:rPr lang="en-US" sz="5400" dirty="0" smtClean="0"/>
              <a:t>Joseph’s life reminds us that…</a:t>
            </a:r>
            <a:endParaRPr lang="en-US" sz="5400" dirty="0"/>
          </a:p>
        </p:txBody>
      </p:sp>
    </p:spTree>
    <p:extLst>
      <p:ext uri="{BB962C8B-B14F-4D97-AF65-F5344CB8AC3E}">
        <p14:creationId xmlns:p14="http://schemas.microsoft.com/office/powerpoint/2010/main" val="25926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702" y="1540476"/>
            <a:ext cx="11841419" cy="4901513"/>
          </a:xfrm>
        </p:spPr>
        <p:txBody>
          <a:bodyPr>
            <a:noAutofit/>
          </a:bodyPr>
          <a:lstStyle/>
          <a:p>
            <a:r>
              <a:rPr lang="en-US" sz="4400" dirty="0" smtClean="0"/>
              <a:t>If he can forgive so can we. Genesis 45:4-8; Genesis 50:15-21</a:t>
            </a:r>
          </a:p>
          <a:p>
            <a:r>
              <a:rPr lang="en-US" sz="4400" dirty="0" smtClean="0"/>
              <a:t>If you’ve got something worse than what Joseph’s brothers did, I need to hear it.</a:t>
            </a:r>
          </a:p>
          <a:p>
            <a:r>
              <a:rPr lang="en-US" sz="4400" dirty="0" smtClean="0"/>
              <a:t>We forgive because we are forgiven. Those debts are not even worth comparing. </a:t>
            </a:r>
          </a:p>
          <a:p>
            <a:r>
              <a:rPr lang="en-US" sz="4400" dirty="0" smtClean="0"/>
              <a:t>Matthew 6:14-16; Proverbs 17:9; Matt 18:21</a:t>
            </a:r>
          </a:p>
        </p:txBody>
      </p:sp>
      <p:sp>
        <p:nvSpPr>
          <p:cNvPr id="4" name="Title 3"/>
          <p:cNvSpPr>
            <a:spLocks noGrp="1"/>
          </p:cNvSpPr>
          <p:nvPr>
            <p:ph type="title"/>
          </p:nvPr>
        </p:nvSpPr>
        <p:spPr>
          <a:xfrm>
            <a:off x="78731" y="140043"/>
            <a:ext cx="11281247" cy="1194487"/>
          </a:xfrm>
        </p:spPr>
        <p:txBody>
          <a:bodyPr>
            <a:noAutofit/>
          </a:bodyPr>
          <a:lstStyle/>
          <a:p>
            <a:r>
              <a:rPr lang="en-US" sz="5400" dirty="0" smtClean="0"/>
              <a:t>Joseph’s life reminds us That…</a:t>
            </a:r>
            <a:endParaRPr lang="en-US" sz="5400" dirty="0"/>
          </a:p>
        </p:txBody>
      </p:sp>
    </p:spTree>
    <p:extLst>
      <p:ext uri="{BB962C8B-B14F-4D97-AF65-F5344CB8AC3E}">
        <p14:creationId xmlns:p14="http://schemas.microsoft.com/office/powerpoint/2010/main" val="177509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146</TotalTime>
  <Words>502</Words>
  <Application>Microsoft Office PowerPoint</Application>
  <PresentationFormat>Widescreen</PresentationFormat>
  <Paragraphs>34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Century Gothic</vt:lpstr>
      <vt:lpstr>Mesh</vt:lpstr>
      <vt:lpstr>The life of joseph</vt:lpstr>
      <vt:lpstr>PowerPoint Presentation</vt:lpstr>
      <vt:lpstr>PowerPoint Presentation</vt:lpstr>
      <vt:lpstr>PowerPoint Presentation</vt:lpstr>
      <vt:lpstr>PowerPoint Presentation</vt:lpstr>
      <vt:lpstr>Joseph’s life reminds us that…</vt:lpstr>
      <vt:lpstr>Joseph’s life reminds us That…</vt:lpstr>
      <vt:lpstr>Joseph’s life reminds us that…</vt:lpstr>
      <vt:lpstr>Joseph’s life reminds us That…</vt:lpstr>
      <vt:lpstr>Joseph’s life reminds us that…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life of joseph</dc:title>
  <dc:creator>Flint</dc:creator>
  <cp:lastModifiedBy>Flint</cp:lastModifiedBy>
  <cp:revision>12</cp:revision>
  <cp:lastPrinted>2022-03-13T05:48:08Z</cp:lastPrinted>
  <dcterms:created xsi:type="dcterms:W3CDTF">2022-03-13T03:52:07Z</dcterms:created>
  <dcterms:modified xsi:type="dcterms:W3CDTF">2022-03-13T06:19:02Z</dcterms:modified>
</cp:coreProperties>
</file>