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6606-DF26-45EA-871D-131A69F1128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304C25-3861-4119-BE69-4E56A36D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3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9600" dirty="0" smtClean="0"/>
              <a:t>I am the greatest!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20:26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08" y="247135"/>
            <a:ext cx="11738919" cy="4403985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 smtClean="0">
                <a:solidFill>
                  <a:srgbClr val="FFFFFF"/>
                </a:solidFill>
              </a:rPr>
              <a:t>Often we might hear people discuss who is the greatest at something. This is often a conversation had among sports pundits. Just such a discussion arose among the disciples. Jesus settled the dispute but leaves me still wondering.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Matthew 18:1-6 &amp; Matthew 19:13-15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4778"/>
            <a:ext cx="10058400" cy="10453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Who is the greatest…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902941"/>
            <a:ext cx="11677135" cy="4707924"/>
          </a:xfrm>
        </p:spPr>
        <p:txBody>
          <a:bodyPr>
            <a:normAutofit fontScale="92500" lnSpcReduction="20000"/>
          </a:bodyPr>
          <a:lstStyle/>
          <a:p>
            <a:r>
              <a:rPr lang="en-US" sz="4300" dirty="0" smtClean="0"/>
              <a:t>When Jesus is asked this question, being the master teacher, He doesn’t come out and answer it directly.</a:t>
            </a:r>
          </a:p>
          <a:p>
            <a:r>
              <a:rPr lang="en-US" sz="4300" dirty="0" smtClean="0"/>
              <a:t>He employs an object lesson &amp; then answers them.</a:t>
            </a:r>
          </a:p>
          <a:p>
            <a:r>
              <a:rPr lang="en-US" sz="4300" dirty="0" smtClean="0"/>
              <a:t>Pulling a child from nearby He sets them in the middle of these men who are all concerned with greatness. </a:t>
            </a:r>
          </a:p>
          <a:p>
            <a:r>
              <a:rPr lang="en-US" sz="4300" dirty="0" smtClean="0"/>
              <a:t>Why a child? What is it about a child that demonstrates humility and greatness?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8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47135"/>
            <a:ext cx="10058400" cy="4403985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 smtClean="0">
                <a:solidFill>
                  <a:srgbClr val="FFFFFF"/>
                </a:solidFill>
              </a:rPr>
              <a:t>I think </a:t>
            </a:r>
            <a:r>
              <a:rPr lang="en-US" sz="4800" i="1" dirty="0" smtClean="0">
                <a:solidFill>
                  <a:srgbClr val="FFFFFF"/>
                </a:solidFill>
              </a:rPr>
              <a:t>just about every preacher I have ever known has done their best to try to convey what it is about a child that led Jesus to use them to answer the disciples questions.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Matthew 18:1-6 &amp; Matthew 19:13-15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4778"/>
            <a:ext cx="10058400" cy="10453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Become the greatest by…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902941"/>
            <a:ext cx="11677135" cy="4707924"/>
          </a:xfrm>
        </p:spPr>
        <p:txBody>
          <a:bodyPr>
            <a:normAutofit fontScale="92500"/>
          </a:bodyPr>
          <a:lstStyle/>
          <a:p>
            <a:r>
              <a:rPr lang="en-US" sz="4300" dirty="0" smtClean="0"/>
              <a:t>Having a great memory.</a:t>
            </a:r>
          </a:p>
          <a:p>
            <a:r>
              <a:rPr lang="en-US" sz="4300" dirty="0" smtClean="0"/>
              <a:t>All of us adults have made statements about the fact that we seem to forget more as we age.</a:t>
            </a:r>
          </a:p>
          <a:p>
            <a:r>
              <a:rPr lang="en-US" sz="4300" dirty="0" smtClean="0"/>
              <a:t>Children’s minds are sharp. They seem to never forget. What a great characteristic to emulate.</a:t>
            </a:r>
          </a:p>
          <a:p>
            <a:r>
              <a:rPr lang="en-US" sz="4300" dirty="0" smtClean="0"/>
              <a:t>Let’s be like children &amp; remember God &amp; his goodness.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06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4778"/>
            <a:ext cx="10058400" cy="10453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Become the greatest by…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902941"/>
            <a:ext cx="11677135" cy="4707924"/>
          </a:xfrm>
        </p:spPr>
        <p:txBody>
          <a:bodyPr>
            <a:normAutofit lnSpcReduction="10000"/>
          </a:bodyPr>
          <a:lstStyle/>
          <a:p>
            <a:r>
              <a:rPr lang="en-US" sz="4300" dirty="0" smtClean="0"/>
              <a:t>Having a terrible memory.</a:t>
            </a:r>
          </a:p>
          <a:p>
            <a:r>
              <a:rPr lang="en-US" sz="4300" dirty="0" smtClean="0"/>
              <a:t>Each year as a teacher I try to find one less “unimportant” thing to stress about. </a:t>
            </a:r>
          </a:p>
          <a:p>
            <a:r>
              <a:rPr lang="en-US" sz="4300" dirty="0" smtClean="0"/>
              <a:t>I love how quickly my students are willing to set a grudge or disagreement aside.</a:t>
            </a:r>
          </a:p>
          <a:p>
            <a:r>
              <a:rPr lang="en-US" sz="4300" dirty="0" smtClean="0"/>
              <a:t>Are we as willing to forgive &amp; forget? Hopefully.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4778"/>
            <a:ext cx="10058400" cy="10453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Become the greatest by…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902941"/>
            <a:ext cx="11677135" cy="4707924"/>
          </a:xfrm>
        </p:spPr>
        <p:txBody>
          <a:bodyPr>
            <a:normAutofit fontScale="92500"/>
          </a:bodyPr>
          <a:lstStyle/>
          <a:p>
            <a:r>
              <a:rPr lang="en-US" sz="4300" dirty="0" smtClean="0"/>
              <a:t>Acknowledging your dependence on a higher authority.</a:t>
            </a:r>
          </a:p>
          <a:p>
            <a:r>
              <a:rPr lang="en-US" sz="4300" dirty="0" smtClean="0"/>
              <a:t>We are all dependent upon God’s love, His mercy, His kindness, &amp; His forgiveness. Without Him we are nothing. Psalm 124.</a:t>
            </a:r>
          </a:p>
          <a:p>
            <a:r>
              <a:rPr lang="en-US" sz="4300" u="sng" dirty="0" smtClean="0"/>
              <a:t>Kayla Montgomery</a:t>
            </a:r>
            <a:r>
              <a:rPr lang="en-US" sz="4300" dirty="0" smtClean="0"/>
              <a:t> knows the meaning of dependence.</a:t>
            </a:r>
          </a:p>
          <a:p>
            <a:r>
              <a:rPr lang="en-US" sz="4300" dirty="0" smtClean="0"/>
              <a:t>Are you willing to throw yourself into the arms of God?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24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8" y="387370"/>
            <a:ext cx="10169614" cy="6020095"/>
          </a:xfrm>
        </p:spPr>
      </p:pic>
    </p:spTree>
    <p:extLst>
      <p:ext uri="{BB962C8B-B14F-4D97-AF65-F5344CB8AC3E}">
        <p14:creationId xmlns:p14="http://schemas.microsoft.com/office/powerpoint/2010/main" val="18153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341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1_RetrospectVTI</vt:lpstr>
      <vt:lpstr>I am the greatest!</vt:lpstr>
      <vt:lpstr>Often we might hear people discuss who is the greatest at something. This is often a conversation had among sports pundits. Just such a discussion arose among the disciples. Jesus settled the dispute but leaves me still wondering.</vt:lpstr>
      <vt:lpstr>Who is the greatest…</vt:lpstr>
      <vt:lpstr>I think just about every preacher I have ever known has done their best to try to convey what it is about a child that led Jesus to use them to answer the disciples questions.</vt:lpstr>
      <vt:lpstr>Become the greatest by…</vt:lpstr>
      <vt:lpstr>Become the greatest by…</vt:lpstr>
      <vt:lpstr>Become the greatest by…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2021-12-26T20:23:23Z</dcterms:created>
  <dcterms:modified xsi:type="dcterms:W3CDTF">2021-12-26T23:00:00Z</dcterms:modified>
</cp:coreProperties>
</file>