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658"/>
    <p:restoredTop sz="94655"/>
  </p:normalViewPr>
  <p:slideViewPr>
    <p:cSldViewPr snapToGrid="0" snapToObjects="1">
      <p:cViewPr varScale="1">
        <p:scale>
          <a:sx n="227" d="100"/>
          <a:sy n="227" d="100"/>
        </p:scale>
        <p:origin x="10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C768-D2A8-B546-AF76-43DB93C73AEB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B77FC64-4547-0148-8047-05F074BBB40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00481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C768-D2A8-B546-AF76-43DB93C73AEB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FC64-4547-0148-8047-05F074BBB40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6166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C768-D2A8-B546-AF76-43DB93C73AEB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FC64-4547-0148-8047-05F074BBB40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82692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C768-D2A8-B546-AF76-43DB93C73AEB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FC64-4547-0148-8047-05F074BBB40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55655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C768-D2A8-B546-AF76-43DB93C73AEB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FC64-4547-0148-8047-05F074BBB40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87471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C768-D2A8-B546-AF76-43DB93C73AEB}" type="datetimeFigureOut">
              <a:rPr lang="en-US" smtClean="0"/>
              <a:t>6/16/21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FC64-4547-0148-8047-05F074BBB40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8828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C768-D2A8-B546-AF76-43DB93C73AEB}" type="datetimeFigureOut">
              <a:rPr lang="en-US" smtClean="0"/>
              <a:t>6/16/21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FC64-4547-0148-8047-05F074BBB40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34617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C768-D2A8-B546-AF76-43DB93C73AEB}" type="datetimeFigureOut">
              <a:rPr lang="en-US" smtClean="0"/>
              <a:t>6/16/21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FC64-4547-0148-8047-05F074BBB40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3023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C768-D2A8-B546-AF76-43DB93C73AEB}" type="datetimeFigureOut">
              <a:rPr lang="en-US" smtClean="0"/>
              <a:t>6/16/21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FC64-4547-0148-8047-05F074BBB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8459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C768-D2A8-B546-AF76-43DB93C73AEB}" type="datetimeFigureOut">
              <a:rPr lang="en-US" smtClean="0"/>
              <a:t>6/16/21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FC64-4547-0148-8047-05F074BBB40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03274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1B4C768-D2A8-B546-AF76-43DB93C73AEB}" type="datetimeFigureOut">
              <a:rPr lang="en-US" smtClean="0"/>
              <a:t>6/16/21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FC64-4547-0148-8047-05F074BBB40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9400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4C768-D2A8-B546-AF76-43DB93C73AEB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B77FC64-4547-0148-8047-05F074BBB40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86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8FBE6-47AD-A942-AAA2-D6A5DDAF2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8630" y="911029"/>
            <a:ext cx="9617107" cy="2541431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4">
                    <a:lumMod val="75000"/>
                  </a:schemeClr>
                </a:solidFill>
                <a:latin typeface="Felix Titling" pitchFamily="82" charset="77"/>
              </a:rPr>
              <a:t>Back to Prayer</a:t>
            </a:r>
            <a:br>
              <a:rPr lang="en-US" sz="4800" dirty="0">
                <a:latin typeface="Felix Titling" pitchFamily="82" charset="77"/>
              </a:rPr>
            </a:br>
            <a:r>
              <a:rPr lang="en-US" sz="4000" dirty="0">
                <a:latin typeface="Felix Titling" pitchFamily="82" charset="77"/>
              </a:rPr>
              <a:t>Flint church of Christ </a:t>
            </a:r>
            <a:br>
              <a:rPr lang="en-US" sz="4000" dirty="0">
                <a:latin typeface="Felix Titling" pitchFamily="82" charset="77"/>
              </a:rPr>
            </a:br>
            <a:r>
              <a:rPr lang="en-US" sz="4000" dirty="0">
                <a:latin typeface="Felix Titling" pitchFamily="82" charset="77"/>
              </a:rPr>
              <a:t>Summer Series – June 16</a:t>
            </a:r>
            <a:endParaRPr lang="en-US" sz="4800" dirty="0">
              <a:latin typeface="Felix Titling" pitchFamily="8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932643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2EF094-8F2D-F843-9570-8F8022273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5400" dirty="0">
                <a:solidFill>
                  <a:srgbClr val="454545"/>
                </a:solidFill>
                <a:latin typeface="Felix Titling" pitchFamily="82" charset="77"/>
              </a:rPr>
              <a:t>No movement of God begins without prayer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652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3596C-4192-2448-9920-6949169C7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28550"/>
            <a:ext cx="9603275" cy="62520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Felix Titling" pitchFamily="82" charset="77"/>
              </a:rPr>
              <a:t>Mark 3:27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10E3B8-F51F-F845-AC9D-696527683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070983" cy="3450613"/>
          </a:xfrm>
        </p:spPr>
        <p:txBody>
          <a:bodyPr/>
          <a:lstStyle/>
          <a:p>
            <a:r>
              <a:rPr lang="en-US" sz="2400" dirty="0">
                <a:latin typeface="Optima" panose="02000503060000020004" pitchFamily="2" charset="0"/>
              </a:rPr>
              <a:t>“But no one can enter a strong man’s house and plunder his goods, unless he first binds the strong man.  Then indeed he may plunder his house.”</a:t>
            </a:r>
          </a:p>
          <a:p>
            <a:r>
              <a:rPr lang="en-US" sz="3200" b="1" dirty="0">
                <a:latin typeface="Optima" panose="02000503060000020004" pitchFamily="2" charset="0"/>
              </a:rPr>
              <a:t>We bind the strong man through prayer!</a:t>
            </a:r>
          </a:p>
        </p:txBody>
      </p:sp>
    </p:spTree>
    <p:extLst>
      <p:ext uri="{BB962C8B-B14F-4D97-AF65-F5344CB8AC3E}">
        <p14:creationId xmlns:p14="http://schemas.microsoft.com/office/powerpoint/2010/main" val="581473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82C02-BBAD-BE4D-B003-B8510CB50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62209"/>
            <a:ext cx="9603275" cy="59154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Felix Titling" pitchFamily="82" charset="77"/>
              </a:rPr>
              <a:t>Lord, teach us to pray…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D580E-9542-784E-894C-6BA4B49C9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Optima" panose="02000503060000020004" pitchFamily="2" charset="0"/>
              </a:rPr>
              <a:t>Learning to pray is sometimes about “learning over.”</a:t>
            </a:r>
          </a:p>
        </p:txBody>
      </p:sp>
    </p:spTree>
    <p:extLst>
      <p:ext uri="{BB962C8B-B14F-4D97-AF65-F5344CB8AC3E}">
        <p14:creationId xmlns:p14="http://schemas.microsoft.com/office/powerpoint/2010/main" val="9480209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82C02-BBAD-BE4D-B003-B8510CB50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62209"/>
            <a:ext cx="9603275" cy="59154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Felix Titling" pitchFamily="82" charset="77"/>
              </a:rPr>
              <a:t>Bad prayer habits…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D580E-9542-784E-894C-6BA4B49C9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Optima" panose="02000503060000020004" pitchFamily="2" charset="0"/>
              </a:rPr>
              <a:t>We learned to pray thinking more about what other people were thinking then we did about what we were saying to God!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Optima" panose="02000503060000020004" pitchFamily="2" charset="0"/>
              </a:rPr>
              <a:t>We learned to pray focusing primarily on ourselves.</a:t>
            </a:r>
          </a:p>
        </p:txBody>
      </p:sp>
    </p:spTree>
    <p:extLst>
      <p:ext uri="{BB962C8B-B14F-4D97-AF65-F5344CB8AC3E}">
        <p14:creationId xmlns:p14="http://schemas.microsoft.com/office/powerpoint/2010/main" val="122538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82C02-BBAD-BE4D-B003-B8510CB50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62209"/>
            <a:ext cx="9603275" cy="59154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Felix Titling" pitchFamily="82" charset="77"/>
              </a:rPr>
              <a:t>Matthew 6:9-13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D580E-9542-784E-894C-6BA4B49C9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Optima" panose="02000503060000020004" pitchFamily="2" charset="0"/>
              </a:rPr>
              <a:t>Our God is a GOOD Father!</a:t>
            </a:r>
          </a:p>
          <a:p>
            <a:r>
              <a:rPr lang="en-US" sz="2800" dirty="0">
                <a:latin typeface="Optima" panose="02000503060000020004" pitchFamily="2" charset="0"/>
              </a:rPr>
              <a:t>Jesus teaches us NOT to approach God on the basis of what you do but on the basis of who you are.</a:t>
            </a:r>
          </a:p>
          <a:p>
            <a:pPr lvl="1"/>
            <a:r>
              <a:rPr lang="en-US" sz="2600" b="1" dirty="0">
                <a:latin typeface="Optima" panose="02000503060000020004" pitchFamily="2" charset="0"/>
              </a:rPr>
              <a:t>1 John 3:1</a:t>
            </a:r>
          </a:p>
          <a:p>
            <a:pPr lvl="1"/>
            <a:r>
              <a:rPr lang="en-US" sz="2600" b="1" dirty="0">
                <a:latin typeface="Optima" panose="02000503060000020004" pitchFamily="2" charset="0"/>
              </a:rPr>
              <a:t>Ephesians 1:5-6</a:t>
            </a:r>
          </a:p>
        </p:txBody>
      </p:sp>
    </p:spTree>
    <p:extLst>
      <p:ext uri="{BB962C8B-B14F-4D97-AF65-F5344CB8AC3E}">
        <p14:creationId xmlns:p14="http://schemas.microsoft.com/office/powerpoint/2010/main" val="1084827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82C02-BBAD-BE4D-B003-B8510CB50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62209"/>
            <a:ext cx="9603275" cy="59154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Felix Titling" pitchFamily="82" charset="77"/>
              </a:rPr>
              <a:t>Matthew 6:9-13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D580E-9542-784E-894C-6BA4B49C9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US" sz="2600" b="1" dirty="0">
                <a:latin typeface="Optima" panose="02000503060000020004" pitchFamily="2" charset="0"/>
              </a:rPr>
              <a:t>With God ALL THINGS are possible.</a:t>
            </a:r>
          </a:p>
          <a:p>
            <a:r>
              <a:rPr lang="en-US" sz="2600" dirty="0">
                <a:latin typeface="Optima" panose="02000503060000020004" pitchFamily="2" charset="0"/>
              </a:rPr>
              <a:t>One thing Jesus wants us to learn over is that God is OVER everything.</a:t>
            </a:r>
          </a:p>
          <a:p>
            <a:pPr lvl="1"/>
            <a:r>
              <a:rPr lang="en-US" sz="2400" b="1" dirty="0">
                <a:latin typeface="Optima" panose="02000503060000020004" pitchFamily="2" charset="0"/>
              </a:rPr>
              <a:t>Ephesians 3:20-21	</a:t>
            </a:r>
          </a:p>
        </p:txBody>
      </p:sp>
    </p:spTree>
    <p:extLst>
      <p:ext uri="{BB962C8B-B14F-4D97-AF65-F5344CB8AC3E}">
        <p14:creationId xmlns:p14="http://schemas.microsoft.com/office/powerpoint/2010/main" val="28603439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82C02-BBAD-BE4D-B003-B8510CB50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62209"/>
            <a:ext cx="9603275" cy="59154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Felix Titling" pitchFamily="82" charset="77"/>
              </a:rPr>
              <a:t>Matthew 6:9-13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D580E-9542-784E-894C-6BA4B49C9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 startAt="3"/>
            </a:pPr>
            <a:r>
              <a:rPr lang="en-US" sz="2400" b="1" dirty="0">
                <a:latin typeface="Optima" panose="02000503060000020004" pitchFamily="2" charset="0"/>
              </a:rPr>
              <a:t>To God be the GLORY.</a:t>
            </a:r>
          </a:p>
          <a:p>
            <a:r>
              <a:rPr lang="en-US" sz="2400" dirty="0">
                <a:latin typeface="Optima" panose="02000503060000020004" pitchFamily="2" charset="0"/>
              </a:rPr>
              <a:t>Jesus teaches us that the first thing you ask for in prayer is </a:t>
            </a:r>
            <a:r>
              <a:rPr lang="en-US" sz="2400" i="1" dirty="0">
                <a:latin typeface="Optima" panose="02000503060000020004" pitchFamily="2" charset="0"/>
              </a:rPr>
              <a:t>“Honor You.”</a:t>
            </a:r>
            <a:endParaRPr lang="en-US" sz="2400" dirty="0">
              <a:latin typeface="Optima" panose="02000503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509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82C02-BBAD-BE4D-B003-B8510CB50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>
                <a:latin typeface="Felix Titling" pitchFamily="82" charset="77"/>
              </a:rPr>
              <a:t>Our Reign is OVER.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85000B-E10E-6348-9033-CD096AAEF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464" y="2576585"/>
            <a:ext cx="8630446" cy="1012929"/>
          </a:xfrm>
        </p:spPr>
        <p:txBody>
          <a:bodyPr/>
          <a:lstStyle/>
          <a:p>
            <a:r>
              <a:rPr lang="en-US" dirty="0">
                <a:latin typeface="Felix Titling" pitchFamily="82" charset="77"/>
              </a:rPr>
              <a:t>We must learn something important…</a:t>
            </a:r>
          </a:p>
        </p:txBody>
      </p:sp>
    </p:spTree>
    <p:extLst>
      <p:ext uri="{BB962C8B-B14F-4D97-AF65-F5344CB8AC3E}">
        <p14:creationId xmlns:p14="http://schemas.microsoft.com/office/powerpoint/2010/main" val="2487962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215</Words>
  <Application>Microsoft Macintosh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Felix Titling</vt:lpstr>
      <vt:lpstr>Gill Sans MT</vt:lpstr>
      <vt:lpstr>Optima</vt:lpstr>
      <vt:lpstr>Gallery</vt:lpstr>
      <vt:lpstr>Back to Prayer Flint church of Christ  Summer Series – June 16</vt:lpstr>
      <vt:lpstr>No movement of God begins without prayer</vt:lpstr>
      <vt:lpstr>Mark 3:27</vt:lpstr>
      <vt:lpstr>Lord, teach us to pray…</vt:lpstr>
      <vt:lpstr>Bad prayer habits…</vt:lpstr>
      <vt:lpstr>Matthew 6:9-13</vt:lpstr>
      <vt:lpstr>Matthew 6:9-13</vt:lpstr>
      <vt:lpstr>Matthew 6:9-13</vt:lpstr>
      <vt:lpstr>Our Reign is OVER.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Lord, Teach us to pray</dc:title>
  <dc:creator>Steve Smith</dc:creator>
  <cp:lastModifiedBy>Steve Smith</cp:lastModifiedBy>
  <cp:revision>4</cp:revision>
  <dcterms:created xsi:type="dcterms:W3CDTF">2019-11-13T20:11:30Z</dcterms:created>
  <dcterms:modified xsi:type="dcterms:W3CDTF">2021-06-16T15:39:32Z</dcterms:modified>
</cp:coreProperties>
</file>