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6"/>
  </p:handoutMasterIdLst>
  <p:sldIdLst>
    <p:sldId id="271" r:id="rId2"/>
    <p:sldId id="269" r:id="rId3"/>
    <p:sldId id="257" r:id="rId4"/>
    <p:sldId id="267" r:id="rId5"/>
    <p:sldId id="266" r:id="rId6"/>
    <p:sldId id="258" r:id="rId7"/>
    <p:sldId id="259" r:id="rId8"/>
    <p:sldId id="268" r:id="rId9"/>
    <p:sldId id="260" r:id="rId10"/>
    <p:sldId id="261" r:id="rId11"/>
    <p:sldId id="265" r:id="rId12"/>
    <p:sldId id="262" r:id="rId13"/>
    <p:sldId id="263" r:id="rId14"/>
    <p:sldId id="264"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EFD7370-63DC-44B7-BBED-39DAAFA5A836}" type="datetimeFigureOut">
              <a:rPr lang="en-US" smtClean="0"/>
              <a:t>5/9/2021</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BF123DE-3A20-4501-9F9B-C4BFCCAC6552}" type="slidenum">
              <a:rPr lang="en-US" smtClean="0"/>
              <a:t>‹#›</a:t>
            </a:fld>
            <a:endParaRPr lang="en-US"/>
          </a:p>
        </p:txBody>
      </p:sp>
    </p:spTree>
    <p:extLst>
      <p:ext uri="{BB962C8B-B14F-4D97-AF65-F5344CB8AC3E}">
        <p14:creationId xmlns:p14="http://schemas.microsoft.com/office/powerpoint/2010/main" val="362266128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5858241-CBF5-4635-A33F-DE75B282F712}" type="datetimeFigureOut">
              <a:rPr lang="en-US" smtClean="0"/>
              <a:t>5/9/2021</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8A7E517-9715-4DF9-A203-E50EE5BCF211}" type="slidenum">
              <a:rPr lang="en-US" smtClean="0"/>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858241-CBF5-4635-A33F-DE75B282F712}" type="datetimeFigureOut">
              <a:rPr lang="en-US" smtClean="0"/>
              <a:t>5/9/2021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A7E517-9715-4DF9-A203-E50EE5BCF21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858241-CBF5-4635-A33F-DE75B282F712}" type="datetimeFigureOut">
              <a:rPr lang="en-US" smtClean="0"/>
              <a:t>5/9/2021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A7E517-9715-4DF9-A203-E50EE5BCF21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858241-CBF5-4635-A33F-DE75B282F712}" type="datetimeFigureOut">
              <a:rPr lang="en-US" smtClean="0"/>
              <a:t>5/9/2021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A7E517-9715-4DF9-A203-E50EE5BCF21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858241-CBF5-4635-A33F-DE75B282F712}" type="datetimeFigureOut">
              <a:rPr lang="en-US" smtClean="0"/>
              <a:t>5/9/2021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A7E517-9715-4DF9-A203-E50EE5BCF211}"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5858241-CBF5-4635-A33F-DE75B282F712}" type="datetimeFigureOut">
              <a:rPr lang="en-US" smtClean="0"/>
              <a:t>5/9/2021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A7E517-9715-4DF9-A203-E50EE5BCF211}" type="slidenum">
              <a:rPr lang="en-US" smtClean="0"/>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858241-CBF5-4635-A33F-DE75B282F712}" type="datetimeFigureOut">
              <a:rPr lang="en-US" smtClean="0"/>
              <a:t>5/9/2021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8A7E517-9715-4DF9-A203-E50EE5BCF21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858241-CBF5-4635-A33F-DE75B282F712}" type="datetimeFigureOut">
              <a:rPr lang="en-US" smtClean="0"/>
              <a:t>5/9/2021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8A7E517-9715-4DF9-A203-E50EE5BCF21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858241-CBF5-4635-A33F-DE75B282F712}" type="datetimeFigureOut">
              <a:rPr lang="en-US" smtClean="0"/>
              <a:t>5/9/2021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8A7E517-9715-4DF9-A203-E50EE5BCF21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65858241-CBF5-4635-A33F-DE75B282F712}" type="datetimeFigureOut">
              <a:rPr lang="en-US" smtClean="0"/>
              <a:t>5/9/2021</a:t>
            </a:fld>
            <a:endParaRPr lang="en-US" dirty="0"/>
          </a:p>
        </p:txBody>
      </p:sp>
      <p:sp>
        <p:nvSpPr>
          <p:cNvPr id="7" name="Slide Number Placeholder 6"/>
          <p:cNvSpPr>
            <a:spLocks noGrp="1"/>
          </p:cNvSpPr>
          <p:nvPr>
            <p:ph type="sldNum" sz="quarter" idx="12"/>
          </p:nvPr>
        </p:nvSpPr>
        <p:spPr/>
        <p:txBody>
          <a:bodyPr/>
          <a:lstStyle/>
          <a:p>
            <a:fld id="{58A7E517-9715-4DF9-A203-E50EE5BCF211}" type="slidenum">
              <a:rPr lang="en-US" smtClean="0"/>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858241-CBF5-4635-A33F-DE75B282F712}" type="datetimeFigureOut">
              <a:rPr lang="en-US" smtClean="0"/>
              <a:t>5/9/2021</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58A7E517-9715-4DF9-A203-E50EE5BCF211}"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5858241-CBF5-4635-A33F-DE75B282F712}" type="datetimeFigureOut">
              <a:rPr lang="en-US" smtClean="0"/>
              <a:t>5/9/2021</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8A7E517-9715-4DF9-A203-E50EE5BCF21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66800"/>
            <a:ext cx="7162800" cy="4876800"/>
          </a:xfrm>
        </p:spPr>
        <p:txBody>
          <a:bodyPr>
            <a:noAutofit/>
          </a:bodyPr>
          <a:lstStyle/>
          <a:p>
            <a:pPr marL="68580" indent="0">
              <a:buNone/>
            </a:pPr>
            <a:r>
              <a:rPr lang="en-US" sz="6000" dirty="0" smtClean="0"/>
              <a:t>Job 38 begins a remarkable section of scripture where God answers Job.</a:t>
            </a:r>
            <a:endParaRPr lang="en-US" sz="6000" dirty="0"/>
          </a:p>
        </p:txBody>
      </p:sp>
    </p:spTree>
    <p:extLst>
      <p:ext uri="{BB962C8B-B14F-4D97-AF65-F5344CB8AC3E}">
        <p14:creationId xmlns:p14="http://schemas.microsoft.com/office/powerpoint/2010/main" val="1731840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239000" cy="1143000"/>
          </a:xfrm>
        </p:spPr>
        <p:txBody>
          <a:bodyPr>
            <a:normAutofit/>
          </a:bodyPr>
          <a:lstStyle/>
          <a:p>
            <a:r>
              <a:rPr lang="en-US" dirty="0" smtClean="0"/>
              <a:t>Our God is bigger than that!</a:t>
            </a:r>
            <a:endParaRPr lang="en-US" dirty="0"/>
          </a:p>
        </p:txBody>
      </p:sp>
      <p:sp>
        <p:nvSpPr>
          <p:cNvPr id="3" name="Content Placeholder 2"/>
          <p:cNvSpPr>
            <a:spLocks noGrp="1"/>
          </p:cNvSpPr>
          <p:nvPr>
            <p:ph idx="1"/>
          </p:nvPr>
        </p:nvSpPr>
        <p:spPr>
          <a:xfrm>
            <a:off x="342900" y="1765663"/>
            <a:ext cx="8534400" cy="5029200"/>
          </a:xfrm>
        </p:spPr>
        <p:txBody>
          <a:bodyPr>
            <a:noAutofit/>
          </a:bodyPr>
          <a:lstStyle/>
          <a:p>
            <a:r>
              <a:rPr lang="en-US" sz="3200" b="1" dirty="0" smtClean="0"/>
              <a:t>Job </a:t>
            </a:r>
            <a:r>
              <a:rPr lang="en-US" sz="3200" b="1" dirty="0" smtClean="0"/>
              <a:t>1:13-22</a:t>
            </a:r>
            <a:r>
              <a:rPr lang="en-US" sz="3200" dirty="0" smtClean="0"/>
              <a:t>. Job had possibly only ever seen God’s goodness.</a:t>
            </a:r>
          </a:p>
          <a:p>
            <a:r>
              <a:rPr lang="en-US" sz="3200" dirty="0" smtClean="0"/>
              <a:t>After he lost his family, Job still understood that God was bigger than </a:t>
            </a:r>
            <a:r>
              <a:rPr lang="en-US" sz="3200" dirty="0" smtClean="0"/>
              <a:t>that terrible tragedy.</a:t>
            </a:r>
            <a:endParaRPr lang="en-US" sz="3200" dirty="0" smtClean="0"/>
          </a:p>
          <a:p>
            <a:r>
              <a:rPr lang="en-US" sz="3200" dirty="0" smtClean="0"/>
              <a:t>As</a:t>
            </a:r>
            <a:r>
              <a:rPr lang="en-US" sz="3200" dirty="0" smtClean="0"/>
              <a:t> he lost everything, Job questioned </a:t>
            </a:r>
            <a:r>
              <a:rPr lang="en-US" sz="3200" dirty="0" smtClean="0"/>
              <a:t>God, but </a:t>
            </a:r>
            <a:r>
              <a:rPr lang="en-US" sz="3200" dirty="0" smtClean="0"/>
              <a:t>ended </a:t>
            </a:r>
            <a:r>
              <a:rPr lang="en-US" sz="3200" dirty="0" smtClean="0"/>
              <a:t>up admitting “I know </a:t>
            </a:r>
            <a:r>
              <a:rPr lang="en-US" sz="3200" dirty="0" smtClean="0"/>
              <a:t>that you </a:t>
            </a:r>
            <a:r>
              <a:rPr lang="en-US" sz="3200" dirty="0" smtClean="0"/>
              <a:t>can do </a:t>
            </a:r>
            <a:r>
              <a:rPr lang="en-US" sz="3200" dirty="0" smtClean="0"/>
              <a:t>all things and that no purpos</a:t>
            </a:r>
            <a:r>
              <a:rPr lang="en-US" sz="3200" dirty="0" smtClean="0"/>
              <a:t>e of yours can be thwarted.</a:t>
            </a:r>
            <a:r>
              <a:rPr lang="en-US" sz="3200" dirty="0" smtClean="0"/>
              <a:t>”</a:t>
            </a:r>
            <a:endParaRPr lang="en-US" sz="3200" dirty="0"/>
          </a:p>
        </p:txBody>
      </p:sp>
    </p:spTree>
    <p:extLst>
      <p:ext uri="{BB962C8B-B14F-4D97-AF65-F5344CB8AC3E}">
        <p14:creationId xmlns:p14="http://schemas.microsoft.com/office/powerpoint/2010/main" val="2629505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239000" cy="1143000"/>
          </a:xfrm>
        </p:spPr>
        <p:txBody>
          <a:bodyPr>
            <a:normAutofit/>
          </a:bodyPr>
          <a:lstStyle/>
          <a:p>
            <a:r>
              <a:rPr lang="en-US" dirty="0" smtClean="0"/>
              <a:t>Our God is bigger than that!</a:t>
            </a:r>
            <a:endParaRPr lang="en-US" dirty="0"/>
          </a:p>
        </p:txBody>
      </p:sp>
      <p:sp>
        <p:nvSpPr>
          <p:cNvPr id="3" name="Content Placeholder 2"/>
          <p:cNvSpPr>
            <a:spLocks noGrp="1"/>
          </p:cNvSpPr>
          <p:nvPr>
            <p:ph idx="1"/>
          </p:nvPr>
        </p:nvSpPr>
        <p:spPr>
          <a:xfrm>
            <a:off x="762000" y="1828800"/>
            <a:ext cx="7620000" cy="4724400"/>
          </a:xfrm>
        </p:spPr>
        <p:txBody>
          <a:bodyPr>
            <a:noAutofit/>
          </a:bodyPr>
          <a:lstStyle/>
          <a:p>
            <a:pPr marL="68580" indent="0" algn="ctr">
              <a:buNone/>
            </a:pPr>
            <a:r>
              <a:rPr lang="en-US" sz="3200" b="1" dirty="0" smtClean="0"/>
              <a:t>Your faith can and will be tested. </a:t>
            </a:r>
            <a:r>
              <a:rPr lang="en-US" sz="3200" b="1" dirty="0"/>
              <a:t>O</a:t>
            </a:r>
            <a:r>
              <a:rPr lang="en-US" sz="3200" b="1" dirty="0" smtClean="0"/>
              <a:t>ur response to these situations says a lot about what kind of Christian we are. Adversity can strengthen a faith more than we realized. Without that adversity our faith is untried, flimsy, and without depth. </a:t>
            </a:r>
            <a:r>
              <a:rPr lang="en-US" sz="3200" b="1" dirty="0" smtClean="0"/>
              <a:t>That kind of faith will buckle and fail. The struggle brings strength.</a:t>
            </a:r>
            <a:endParaRPr lang="en-US" sz="3200" dirty="0"/>
          </a:p>
        </p:txBody>
      </p:sp>
    </p:spTree>
    <p:extLst>
      <p:ext uri="{BB962C8B-B14F-4D97-AF65-F5344CB8AC3E}">
        <p14:creationId xmlns:p14="http://schemas.microsoft.com/office/powerpoint/2010/main" val="679737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024744" cy="1143000"/>
          </a:xfrm>
        </p:spPr>
        <p:txBody>
          <a:bodyPr/>
          <a:lstStyle/>
          <a:p>
            <a:r>
              <a:rPr lang="en-US" dirty="0" smtClean="0"/>
              <a:t>Our God is big in Love!</a:t>
            </a:r>
            <a:endParaRPr lang="en-US" dirty="0"/>
          </a:p>
        </p:txBody>
      </p:sp>
      <p:sp>
        <p:nvSpPr>
          <p:cNvPr id="3" name="Content Placeholder 2"/>
          <p:cNvSpPr>
            <a:spLocks noGrp="1"/>
          </p:cNvSpPr>
          <p:nvPr>
            <p:ph idx="1"/>
          </p:nvPr>
        </p:nvSpPr>
        <p:spPr>
          <a:xfrm>
            <a:off x="533400" y="1600200"/>
            <a:ext cx="8077200" cy="4953000"/>
          </a:xfrm>
        </p:spPr>
        <p:txBody>
          <a:bodyPr>
            <a:noAutofit/>
          </a:bodyPr>
          <a:lstStyle/>
          <a:p>
            <a:r>
              <a:rPr lang="en-US" sz="3200" dirty="0" smtClean="0"/>
              <a:t>Love </a:t>
            </a:r>
            <a:r>
              <a:rPr lang="en-US" sz="3200" dirty="0" smtClean="0"/>
              <a:t>can be </a:t>
            </a:r>
            <a:r>
              <a:rPr lang="en-US" sz="3200" dirty="0" smtClean="0"/>
              <a:t>very </a:t>
            </a:r>
            <a:r>
              <a:rPr lang="en-US" sz="3200" dirty="0" smtClean="0"/>
              <a:t>difficult to understand between humans. </a:t>
            </a:r>
          </a:p>
          <a:p>
            <a:r>
              <a:rPr lang="en-US" sz="3200" dirty="0" smtClean="0"/>
              <a:t>For me, It’s </a:t>
            </a:r>
            <a:r>
              <a:rPr lang="en-US" sz="3200" dirty="0" smtClean="0"/>
              <a:t>even more difficult </a:t>
            </a:r>
            <a:r>
              <a:rPr lang="en-US" sz="3200" dirty="0" smtClean="0"/>
              <a:t>to comprehend God’s love.</a:t>
            </a:r>
          </a:p>
          <a:p>
            <a:r>
              <a:rPr lang="en-US" sz="3200" dirty="0" smtClean="0"/>
              <a:t>God doesn’t just love us, He is Love. 1 Corinthians 13 lists traits of love. We must learn how much </a:t>
            </a:r>
            <a:r>
              <a:rPr lang="en-US" sz="3200" dirty="0" smtClean="0"/>
              <a:t>He </a:t>
            </a:r>
            <a:r>
              <a:rPr lang="en-US" sz="3200" dirty="0" smtClean="0"/>
              <a:t>loves us.</a:t>
            </a:r>
          </a:p>
          <a:p>
            <a:r>
              <a:rPr lang="en-US" sz="3200" dirty="0" smtClean="0"/>
              <a:t>1 Pet 5:7 and Rom 5:6 – </a:t>
            </a:r>
            <a:r>
              <a:rPr lang="en-US" sz="3200" dirty="0" smtClean="0"/>
              <a:t>God &amp; Christ’s love </a:t>
            </a:r>
            <a:r>
              <a:rPr lang="en-US" sz="3200" dirty="0" smtClean="0"/>
              <a:t>for you held </a:t>
            </a:r>
            <a:r>
              <a:rPr lang="en-US" sz="3200" dirty="0" smtClean="0"/>
              <a:t>Him </a:t>
            </a:r>
            <a:r>
              <a:rPr lang="en-US" sz="3200" dirty="0" smtClean="0"/>
              <a:t>on the cross.</a:t>
            </a:r>
          </a:p>
        </p:txBody>
      </p:sp>
    </p:spTree>
    <p:extLst>
      <p:ext uri="{BB962C8B-B14F-4D97-AF65-F5344CB8AC3E}">
        <p14:creationId xmlns:p14="http://schemas.microsoft.com/office/powerpoint/2010/main" val="2914698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7024744" cy="1143000"/>
          </a:xfrm>
        </p:spPr>
        <p:txBody>
          <a:bodyPr/>
          <a:lstStyle/>
          <a:p>
            <a:r>
              <a:rPr lang="en-US" dirty="0" smtClean="0"/>
              <a:t>Our God is big in Love!</a:t>
            </a:r>
            <a:endParaRPr lang="en-US" dirty="0"/>
          </a:p>
        </p:txBody>
      </p:sp>
      <p:sp>
        <p:nvSpPr>
          <p:cNvPr id="3" name="Content Placeholder 2"/>
          <p:cNvSpPr>
            <a:spLocks noGrp="1"/>
          </p:cNvSpPr>
          <p:nvPr>
            <p:ph idx="1"/>
          </p:nvPr>
        </p:nvSpPr>
        <p:spPr>
          <a:xfrm>
            <a:off x="235772" y="1828800"/>
            <a:ext cx="8686800" cy="4953000"/>
          </a:xfrm>
        </p:spPr>
        <p:txBody>
          <a:bodyPr>
            <a:noAutofit/>
          </a:bodyPr>
          <a:lstStyle/>
          <a:p>
            <a:r>
              <a:rPr lang="en-US" sz="3200" dirty="0" smtClean="0"/>
              <a:t>Hosea’s story helps to </a:t>
            </a:r>
            <a:r>
              <a:rPr lang="en-US" sz="3200" dirty="0" smtClean="0"/>
              <a:t>explain God’s love. </a:t>
            </a:r>
            <a:endParaRPr lang="en-US" sz="3200" dirty="0"/>
          </a:p>
          <a:p>
            <a:r>
              <a:rPr lang="en-US" sz="3200" dirty="0" smtClean="0"/>
              <a:t>God </a:t>
            </a:r>
            <a:r>
              <a:rPr lang="en-US" sz="3200" dirty="0" smtClean="0"/>
              <a:t>told Hosea </a:t>
            </a:r>
            <a:r>
              <a:rPr lang="en-US" sz="3200" dirty="0" smtClean="0"/>
              <a:t>to take a wife of </a:t>
            </a:r>
            <a:r>
              <a:rPr lang="en-US" sz="3200" dirty="0" smtClean="0"/>
              <a:t>harlotry </a:t>
            </a:r>
            <a:r>
              <a:rPr lang="en-US" sz="3200" dirty="0" smtClean="0"/>
              <a:t>because “I want you to help me help other people learn how much I love them</a:t>
            </a:r>
            <a:r>
              <a:rPr lang="en-US" sz="3200" dirty="0" smtClean="0"/>
              <a:t>.” Hosea 1:2-3</a:t>
            </a:r>
            <a:endParaRPr lang="en-US" sz="3200" dirty="0" smtClean="0"/>
          </a:p>
          <a:p>
            <a:r>
              <a:rPr lang="en-US" sz="3200" dirty="0" smtClean="0"/>
              <a:t>Not long after they </a:t>
            </a:r>
            <a:r>
              <a:rPr lang="en-US" sz="3200" dirty="0" smtClean="0"/>
              <a:t>were married, Gomer </a:t>
            </a:r>
            <a:r>
              <a:rPr lang="en-US" sz="3200" dirty="0" smtClean="0"/>
              <a:t>heads </a:t>
            </a:r>
            <a:r>
              <a:rPr lang="en-US" sz="3200" dirty="0" smtClean="0"/>
              <a:t>back into her old ways. </a:t>
            </a:r>
            <a:r>
              <a:rPr lang="en-US" sz="3200" dirty="0" smtClean="0"/>
              <a:t>The Bible seems to indicate that Hosea was not the father of all of Gomer’s children.</a:t>
            </a:r>
            <a:endParaRPr lang="en-US" sz="3200" dirty="0"/>
          </a:p>
        </p:txBody>
      </p:sp>
    </p:spTree>
    <p:extLst>
      <p:ext uri="{BB962C8B-B14F-4D97-AF65-F5344CB8AC3E}">
        <p14:creationId xmlns:p14="http://schemas.microsoft.com/office/powerpoint/2010/main" val="1018148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7024744" cy="1143000"/>
          </a:xfrm>
        </p:spPr>
        <p:txBody>
          <a:bodyPr/>
          <a:lstStyle/>
          <a:p>
            <a:r>
              <a:rPr lang="en-US" dirty="0" smtClean="0"/>
              <a:t>Our God is big in Love!	</a:t>
            </a:r>
            <a:endParaRPr lang="en-US" dirty="0"/>
          </a:p>
        </p:txBody>
      </p:sp>
      <p:sp>
        <p:nvSpPr>
          <p:cNvPr id="3" name="Content Placeholder 2"/>
          <p:cNvSpPr>
            <a:spLocks noGrp="1"/>
          </p:cNvSpPr>
          <p:nvPr>
            <p:ph idx="1"/>
          </p:nvPr>
        </p:nvSpPr>
        <p:spPr>
          <a:xfrm>
            <a:off x="533400" y="1676400"/>
            <a:ext cx="8077200" cy="4800600"/>
          </a:xfrm>
        </p:spPr>
        <p:txBody>
          <a:bodyPr>
            <a:normAutofit fontScale="25000" lnSpcReduction="20000"/>
          </a:bodyPr>
          <a:lstStyle/>
          <a:p>
            <a:r>
              <a:rPr lang="en-US" sz="12800" dirty="0" smtClean="0"/>
              <a:t>Can you imagine how Hosea felt? God says: “I know exactly how you </a:t>
            </a:r>
            <a:r>
              <a:rPr lang="en-US" sz="12800" dirty="0" smtClean="0"/>
              <a:t>feel; I know how hurt you are!”</a:t>
            </a:r>
            <a:endParaRPr lang="en-US" sz="12800" dirty="0" smtClean="0"/>
          </a:p>
          <a:p>
            <a:r>
              <a:rPr lang="en-US" sz="12800" dirty="0" smtClean="0"/>
              <a:t>When we sin we break God’s heart right along with his commandments.</a:t>
            </a:r>
          </a:p>
          <a:p>
            <a:r>
              <a:rPr lang="en-US" sz="12800" dirty="0" smtClean="0"/>
              <a:t>Thankfully God decides to love us again. Hosea 3:1-3. Hosea tells Gomer he will keep his commitment, just as God </a:t>
            </a:r>
            <a:r>
              <a:rPr lang="en-US" sz="12800" b="1" dirty="0" smtClean="0"/>
              <a:t>WILL</a:t>
            </a:r>
            <a:r>
              <a:rPr lang="en-US" sz="12800" dirty="0" smtClean="0"/>
              <a:t> keep his commitment to us.</a:t>
            </a:r>
          </a:p>
          <a:p>
            <a:r>
              <a:rPr lang="en-US" sz="12800" dirty="0" smtClean="0"/>
              <a:t>God always wants to buy us back! Why? </a:t>
            </a:r>
            <a:r>
              <a:rPr lang="en-US" sz="12800" dirty="0" smtClean="0"/>
              <a:t>John 3:16 - 2 Peter 3:9 </a:t>
            </a:r>
            <a:endParaRPr lang="en-US" dirty="0"/>
          </a:p>
        </p:txBody>
      </p:sp>
    </p:spTree>
    <p:extLst>
      <p:ext uri="{BB962C8B-B14F-4D97-AF65-F5344CB8AC3E}">
        <p14:creationId xmlns:p14="http://schemas.microsoft.com/office/powerpoint/2010/main" val="1245620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214775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447800"/>
            <a:ext cx="7162800" cy="4724400"/>
          </a:xfrm>
        </p:spPr>
        <p:txBody>
          <a:bodyPr>
            <a:normAutofit fontScale="92500" lnSpcReduction="10000"/>
          </a:bodyPr>
          <a:lstStyle/>
          <a:p>
            <a:pPr marL="68580" indent="0" algn="ctr">
              <a:buNone/>
            </a:pPr>
            <a:r>
              <a:rPr lang="en-US" sz="5200" dirty="0"/>
              <a:t>But Jesus looked at them and said, “With man this is impossible, but with God all things are possible</a:t>
            </a:r>
            <a:r>
              <a:rPr lang="en-US" sz="5200" dirty="0" smtClean="0"/>
              <a:t>.” – Matthew 19:26</a:t>
            </a:r>
            <a:r>
              <a:rPr lang="en-US" dirty="0"/>
              <a:t/>
            </a:r>
            <a:br>
              <a:rPr lang="en-US" dirty="0"/>
            </a:br>
            <a:endParaRPr lang="en-US" sz="3000" dirty="0" smtClean="0"/>
          </a:p>
        </p:txBody>
      </p:sp>
    </p:spTree>
    <p:extLst>
      <p:ext uri="{BB962C8B-B14F-4D97-AF65-F5344CB8AC3E}">
        <p14:creationId xmlns:p14="http://schemas.microsoft.com/office/powerpoint/2010/main" val="816232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is so </a:t>
            </a:r>
            <a:r>
              <a:rPr lang="en-US" dirty="0" smtClean="0"/>
              <a:t>big</a:t>
            </a:r>
            <a:r>
              <a:rPr lang="en-US" dirty="0" smtClean="0"/>
              <a:t>…</a:t>
            </a:r>
            <a:endParaRPr lang="en-US" dirty="0"/>
          </a:p>
        </p:txBody>
      </p:sp>
      <p:sp>
        <p:nvSpPr>
          <p:cNvPr id="3" name="Content Placeholder 2"/>
          <p:cNvSpPr>
            <a:spLocks noGrp="1"/>
          </p:cNvSpPr>
          <p:nvPr>
            <p:ph idx="1"/>
          </p:nvPr>
        </p:nvSpPr>
        <p:spPr/>
        <p:txBody>
          <a:bodyPr/>
          <a:lstStyle/>
          <a:p>
            <a:r>
              <a:rPr lang="en-US" dirty="0" smtClean="0"/>
              <a:t>That He is our all</a:t>
            </a:r>
            <a:r>
              <a:rPr lang="en-US" dirty="0" smtClean="0"/>
              <a:t> </a:t>
            </a:r>
            <a:r>
              <a:rPr lang="en-US" dirty="0" smtClean="0"/>
              <a:t>in all. </a:t>
            </a:r>
          </a:p>
          <a:p>
            <a:r>
              <a:rPr lang="en-US" dirty="0" smtClean="0"/>
              <a:t> Ephesians 1:22-23:</a:t>
            </a:r>
          </a:p>
          <a:p>
            <a:pPr marL="68580" indent="0">
              <a:buNone/>
            </a:pPr>
            <a:r>
              <a:rPr lang="en-US" dirty="0"/>
              <a:t>	</a:t>
            </a:r>
            <a:r>
              <a:rPr lang="en-US" sz="3000" dirty="0" smtClean="0"/>
              <a:t>“And he put all things under His feet, and gave Him to be head over all things to the church, which is His body, the fullness of Him who fills all in all.”</a:t>
            </a:r>
          </a:p>
        </p:txBody>
      </p:sp>
    </p:spTree>
    <p:extLst>
      <p:ext uri="{BB962C8B-B14F-4D97-AF65-F5344CB8AC3E}">
        <p14:creationId xmlns:p14="http://schemas.microsoft.com/office/powerpoint/2010/main" val="2779866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is so </a:t>
            </a:r>
            <a:r>
              <a:rPr lang="en-US" dirty="0" smtClean="0"/>
              <a:t>big…</a:t>
            </a:r>
            <a:endParaRPr lang="en-US" dirty="0"/>
          </a:p>
        </p:txBody>
      </p:sp>
      <p:sp>
        <p:nvSpPr>
          <p:cNvPr id="3" name="Content Placeholder 2"/>
          <p:cNvSpPr>
            <a:spLocks noGrp="1"/>
          </p:cNvSpPr>
          <p:nvPr>
            <p:ph idx="1"/>
          </p:nvPr>
        </p:nvSpPr>
        <p:spPr/>
        <p:txBody>
          <a:bodyPr>
            <a:normAutofit lnSpcReduction="10000"/>
          </a:bodyPr>
          <a:lstStyle/>
          <a:p>
            <a:r>
              <a:rPr lang="en-US" dirty="0" smtClean="0"/>
              <a:t>That we can’t comprehend what he has prepared for us if we are faithful to Him</a:t>
            </a:r>
            <a:r>
              <a:rPr lang="en-US" dirty="0" smtClean="0"/>
              <a:t>. </a:t>
            </a:r>
            <a:endParaRPr lang="en-US" dirty="0" smtClean="0"/>
          </a:p>
          <a:p>
            <a:r>
              <a:rPr lang="en-US" dirty="0" smtClean="0"/>
              <a:t> </a:t>
            </a:r>
            <a:r>
              <a:rPr lang="en-US" dirty="0" smtClean="0"/>
              <a:t>1 Cor</a:t>
            </a:r>
            <a:r>
              <a:rPr lang="en-US" dirty="0" smtClean="0"/>
              <a:t>inthians 2:6-15</a:t>
            </a:r>
            <a:endParaRPr lang="en-US" dirty="0" smtClean="0"/>
          </a:p>
          <a:p>
            <a:pPr marL="68580" indent="0">
              <a:buNone/>
            </a:pPr>
            <a:r>
              <a:rPr lang="en-US" dirty="0"/>
              <a:t>	</a:t>
            </a:r>
            <a:r>
              <a:rPr lang="en-US" sz="3200" dirty="0"/>
              <a:t>But, as it is written, “What no eye has seen, nor ear heard, nor the heart of man imagined, what God has prepared for those who love </a:t>
            </a:r>
            <a:r>
              <a:rPr lang="en-US" sz="3200" dirty="0" smtClean="0"/>
              <a:t>him”</a:t>
            </a:r>
            <a:endParaRPr lang="en-US" sz="3000" dirty="0" smtClean="0"/>
          </a:p>
        </p:txBody>
      </p:sp>
    </p:spTree>
    <p:extLst>
      <p:ext uri="{BB962C8B-B14F-4D97-AF65-F5344CB8AC3E}">
        <p14:creationId xmlns:p14="http://schemas.microsoft.com/office/powerpoint/2010/main" val="2526061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262310" cy="1143000"/>
          </a:xfrm>
        </p:spPr>
        <p:txBody>
          <a:bodyPr>
            <a:normAutofit/>
          </a:bodyPr>
          <a:lstStyle/>
          <a:p>
            <a:r>
              <a:rPr lang="en-US" dirty="0" smtClean="0"/>
              <a:t>Our God is big in leadership!</a:t>
            </a:r>
            <a:endParaRPr lang="en-US" dirty="0"/>
          </a:p>
        </p:txBody>
      </p:sp>
      <p:sp>
        <p:nvSpPr>
          <p:cNvPr id="3" name="Content Placeholder 2"/>
          <p:cNvSpPr>
            <a:spLocks noGrp="1"/>
          </p:cNvSpPr>
          <p:nvPr>
            <p:ph idx="1"/>
          </p:nvPr>
        </p:nvSpPr>
        <p:spPr>
          <a:xfrm>
            <a:off x="609600" y="2323652"/>
            <a:ext cx="7848600" cy="4077148"/>
          </a:xfrm>
        </p:spPr>
        <p:txBody>
          <a:bodyPr>
            <a:normAutofit fontScale="92500" lnSpcReduction="10000"/>
          </a:bodyPr>
          <a:lstStyle/>
          <a:p>
            <a:r>
              <a:rPr lang="en-US" sz="3200" dirty="0" smtClean="0"/>
              <a:t>Everyone is a leader!</a:t>
            </a:r>
          </a:p>
          <a:p>
            <a:r>
              <a:rPr lang="en-US" sz="3200" dirty="0" smtClean="0"/>
              <a:t>Leadership and righteousness are separate </a:t>
            </a:r>
            <a:r>
              <a:rPr lang="en-US" sz="3200" dirty="0" smtClean="0"/>
              <a:t>&amp; independent ideas.</a:t>
            </a:r>
            <a:endParaRPr lang="en-US" sz="3200" dirty="0" smtClean="0"/>
          </a:p>
          <a:p>
            <a:r>
              <a:rPr lang="en-US" sz="3200" dirty="0" smtClean="0"/>
              <a:t>Nehemiah </a:t>
            </a:r>
            <a:r>
              <a:rPr lang="en-US" sz="3200" dirty="0" smtClean="0"/>
              <a:t>receives a message from </a:t>
            </a:r>
            <a:r>
              <a:rPr lang="en-US" sz="3200" dirty="0" err="1" smtClean="0"/>
              <a:t>Hanani</a:t>
            </a:r>
            <a:r>
              <a:rPr lang="en-US" sz="3200" dirty="0" smtClean="0"/>
              <a:t> concerning Jerusalem.</a:t>
            </a:r>
            <a:endParaRPr lang="en-US" sz="3200" dirty="0" smtClean="0"/>
          </a:p>
          <a:p>
            <a:r>
              <a:rPr lang="en-US" sz="3200" dirty="0"/>
              <a:t>T</a:t>
            </a:r>
            <a:r>
              <a:rPr lang="en-US" sz="3200" dirty="0" smtClean="0"/>
              <a:t>he </a:t>
            </a:r>
            <a:r>
              <a:rPr lang="en-US" sz="3200" dirty="0" smtClean="0"/>
              <a:t>people described don’t sound capable of rebuilding a wall.</a:t>
            </a:r>
          </a:p>
          <a:p>
            <a:r>
              <a:rPr lang="en-US" sz="3200" dirty="0" err="1" smtClean="0"/>
              <a:t>Neh</a:t>
            </a:r>
            <a:r>
              <a:rPr lang="en-US" sz="3200" dirty="0" smtClean="0"/>
              <a:t> 4:6; 6:15 What </a:t>
            </a:r>
            <a:r>
              <a:rPr lang="en-US" sz="3200" dirty="0" smtClean="0"/>
              <a:t>was the difference?</a:t>
            </a:r>
          </a:p>
          <a:p>
            <a:endParaRPr lang="en-US" dirty="0"/>
          </a:p>
        </p:txBody>
      </p:sp>
    </p:spTree>
    <p:extLst>
      <p:ext uri="{BB962C8B-B14F-4D97-AF65-F5344CB8AC3E}">
        <p14:creationId xmlns:p14="http://schemas.microsoft.com/office/powerpoint/2010/main" val="193781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262310" cy="1143000"/>
          </a:xfrm>
        </p:spPr>
        <p:txBody>
          <a:bodyPr>
            <a:normAutofit/>
          </a:bodyPr>
          <a:lstStyle/>
          <a:p>
            <a:r>
              <a:rPr lang="en-US" dirty="0" smtClean="0"/>
              <a:t>Our God is big in leadership!</a:t>
            </a:r>
            <a:endParaRPr lang="en-US" dirty="0"/>
          </a:p>
        </p:txBody>
      </p:sp>
      <p:sp>
        <p:nvSpPr>
          <p:cNvPr id="3" name="Content Placeholder 2"/>
          <p:cNvSpPr>
            <a:spLocks noGrp="1"/>
          </p:cNvSpPr>
          <p:nvPr>
            <p:ph idx="1"/>
          </p:nvPr>
        </p:nvSpPr>
        <p:spPr>
          <a:xfrm>
            <a:off x="609600" y="2323652"/>
            <a:ext cx="7924800" cy="4153348"/>
          </a:xfrm>
        </p:spPr>
        <p:txBody>
          <a:bodyPr>
            <a:noAutofit/>
          </a:bodyPr>
          <a:lstStyle/>
          <a:p>
            <a:r>
              <a:rPr lang="en-US" sz="3000" dirty="0" smtClean="0"/>
              <a:t>1 Peter 2:21</a:t>
            </a:r>
          </a:p>
          <a:p>
            <a:r>
              <a:rPr lang="en-US" sz="3000" dirty="0" smtClean="0"/>
              <a:t>If we follow Christ, others will follow us.</a:t>
            </a:r>
          </a:p>
          <a:p>
            <a:r>
              <a:rPr lang="en-US" sz="3000" dirty="0" smtClean="0"/>
              <a:t>The only way someone may get to know Jesus is through your leadership.</a:t>
            </a:r>
          </a:p>
          <a:p>
            <a:r>
              <a:rPr lang="en-US" sz="3000" dirty="0" smtClean="0"/>
              <a:t>The spies who surveyed the promised land  had a special opportunity to lead. </a:t>
            </a:r>
          </a:p>
          <a:p>
            <a:r>
              <a:rPr lang="en-US" sz="3000" dirty="0" smtClean="0"/>
              <a:t>All 12 of them led. Sadly 10 led toward negativity and cowardice.</a:t>
            </a:r>
            <a:endParaRPr lang="en-US" sz="3000" dirty="0"/>
          </a:p>
        </p:txBody>
      </p:sp>
    </p:spTree>
    <p:extLst>
      <p:ext uri="{BB962C8B-B14F-4D97-AF65-F5344CB8AC3E}">
        <p14:creationId xmlns:p14="http://schemas.microsoft.com/office/powerpoint/2010/main" val="2583096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262310" cy="1143000"/>
          </a:xfrm>
        </p:spPr>
        <p:txBody>
          <a:bodyPr>
            <a:normAutofit/>
          </a:bodyPr>
          <a:lstStyle/>
          <a:p>
            <a:r>
              <a:rPr lang="en-US" dirty="0" smtClean="0"/>
              <a:t>Our God is big in leadership!</a:t>
            </a:r>
            <a:endParaRPr lang="en-US" dirty="0"/>
          </a:p>
        </p:txBody>
      </p:sp>
      <p:sp>
        <p:nvSpPr>
          <p:cNvPr id="3" name="Content Placeholder 2"/>
          <p:cNvSpPr>
            <a:spLocks noGrp="1"/>
          </p:cNvSpPr>
          <p:nvPr>
            <p:ph idx="1"/>
          </p:nvPr>
        </p:nvSpPr>
        <p:spPr>
          <a:xfrm>
            <a:off x="413656" y="2170664"/>
            <a:ext cx="8196943" cy="4153348"/>
          </a:xfrm>
        </p:spPr>
        <p:txBody>
          <a:bodyPr>
            <a:noAutofit/>
          </a:bodyPr>
          <a:lstStyle/>
          <a:p>
            <a:r>
              <a:rPr lang="en-US" sz="3000" dirty="0" smtClean="0"/>
              <a:t>How do you define what a great leader is? What sets them apart from others?</a:t>
            </a:r>
          </a:p>
          <a:p>
            <a:r>
              <a:rPr lang="en-US" sz="3000" dirty="0" smtClean="0"/>
              <a:t>To me, it’s someone who always (usually) seems to know the right thing to do. </a:t>
            </a:r>
          </a:p>
          <a:p>
            <a:r>
              <a:rPr lang="en-US" sz="3000" dirty="0" smtClean="0"/>
              <a:t>This is a description of Jesus Christ.</a:t>
            </a:r>
          </a:p>
          <a:p>
            <a:r>
              <a:rPr lang="en-US" sz="3000" dirty="0" smtClean="0"/>
              <a:t>He knew how to deal with a variety of people and situations and handled all of them perfectly. </a:t>
            </a:r>
            <a:endParaRPr lang="en-US" sz="3000" dirty="0"/>
          </a:p>
        </p:txBody>
      </p:sp>
    </p:spTree>
    <p:extLst>
      <p:ext uri="{BB962C8B-B14F-4D97-AF65-F5344CB8AC3E}">
        <p14:creationId xmlns:p14="http://schemas.microsoft.com/office/powerpoint/2010/main" val="3276724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7186110" cy="1143000"/>
          </a:xfrm>
        </p:spPr>
        <p:txBody>
          <a:bodyPr>
            <a:normAutofit/>
          </a:bodyPr>
          <a:lstStyle/>
          <a:p>
            <a:r>
              <a:rPr lang="en-US" dirty="0" smtClean="0"/>
              <a:t>Our God is bigger than that!</a:t>
            </a:r>
            <a:endParaRPr lang="en-US" dirty="0"/>
          </a:p>
        </p:txBody>
      </p:sp>
      <p:sp>
        <p:nvSpPr>
          <p:cNvPr id="3" name="Content Placeholder 2"/>
          <p:cNvSpPr>
            <a:spLocks noGrp="1"/>
          </p:cNvSpPr>
          <p:nvPr>
            <p:ph idx="1"/>
          </p:nvPr>
        </p:nvSpPr>
        <p:spPr>
          <a:xfrm>
            <a:off x="533400" y="1752600"/>
            <a:ext cx="8077200" cy="4724400"/>
          </a:xfrm>
        </p:spPr>
        <p:txBody>
          <a:bodyPr>
            <a:noAutofit/>
          </a:bodyPr>
          <a:lstStyle/>
          <a:p>
            <a:r>
              <a:rPr lang="en-US" sz="3200" dirty="0" smtClean="0"/>
              <a:t>A lot of people walk away from God because they believe their problems are bigger than him.</a:t>
            </a:r>
          </a:p>
          <a:p>
            <a:r>
              <a:rPr lang="en-US" sz="3200" dirty="0" smtClean="0"/>
              <a:t>God is not only </a:t>
            </a:r>
            <a:r>
              <a:rPr lang="en-US" sz="3200" dirty="0" smtClean="0"/>
              <a:t>there during the </a:t>
            </a:r>
            <a:r>
              <a:rPr lang="en-US" sz="3200" dirty="0" smtClean="0"/>
              <a:t>good </a:t>
            </a:r>
            <a:r>
              <a:rPr lang="en-US" sz="3200" dirty="0" smtClean="0"/>
              <a:t>times in </a:t>
            </a:r>
            <a:r>
              <a:rPr lang="en-US" sz="3200" dirty="0" smtClean="0"/>
              <a:t>your life. When times are rough, God is </a:t>
            </a:r>
            <a:r>
              <a:rPr lang="en-US" sz="3200" dirty="0" smtClean="0"/>
              <a:t>still there &amp; loves you.</a:t>
            </a:r>
            <a:endParaRPr lang="en-US" sz="3200" dirty="0" smtClean="0"/>
          </a:p>
          <a:p>
            <a:r>
              <a:rPr lang="en-US" sz="3200" dirty="0" smtClean="0"/>
              <a:t>Some of your trials &amp; temptations may be showing you how big God really is.</a:t>
            </a:r>
          </a:p>
          <a:p>
            <a:r>
              <a:rPr lang="en-US" sz="3200" dirty="0" smtClean="0"/>
              <a:t>Job had to be shown God’s bigness.</a:t>
            </a:r>
          </a:p>
        </p:txBody>
      </p:sp>
    </p:spTree>
    <p:extLst>
      <p:ext uri="{BB962C8B-B14F-4D97-AF65-F5344CB8AC3E}">
        <p14:creationId xmlns:p14="http://schemas.microsoft.com/office/powerpoint/2010/main" val="881162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316</TotalTime>
  <Words>719</Words>
  <Application>Microsoft Office PowerPoint</Application>
  <PresentationFormat>On-screen Show (4:3)</PresentationFormat>
  <Paragraphs>52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Century Gothic</vt:lpstr>
      <vt:lpstr>Wingdings 2</vt:lpstr>
      <vt:lpstr>Austin</vt:lpstr>
      <vt:lpstr>PowerPoint Presentation</vt:lpstr>
      <vt:lpstr>PowerPoint Presentation</vt:lpstr>
      <vt:lpstr>PowerPoint Presentation</vt:lpstr>
      <vt:lpstr>God is so big…</vt:lpstr>
      <vt:lpstr>God is so big…</vt:lpstr>
      <vt:lpstr>Our God is big in leadership!</vt:lpstr>
      <vt:lpstr>Our God is big in leadership!</vt:lpstr>
      <vt:lpstr>Our God is big in leadership!</vt:lpstr>
      <vt:lpstr>Our God is bigger than that!</vt:lpstr>
      <vt:lpstr>Our God is bigger than that!</vt:lpstr>
      <vt:lpstr>Our God is bigger than that!</vt:lpstr>
      <vt:lpstr>Our God is big in Love!</vt:lpstr>
      <vt:lpstr>Our God is big in Love!</vt:lpstr>
      <vt:lpstr>Our God is big in Love!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Big Red</dc:creator>
  <cp:lastModifiedBy>Flint</cp:lastModifiedBy>
  <cp:revision>19</cp:revision>
  <cp:lastPrinted>2021-05-09T21:36:26Z</cp:lastPrinted>
  <dcterms:created xsi:type="dcterms:W3CDTF">2015-01-03T19:24:21Z</dcterms:created>
  <dcterms:modified xsi:type="dcterms:W3CDTF">2021-05-09T21:44:20Z</dcterms:modified>
</cp:coreProperties>
</file>