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did you bring?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367463"/>
          </a:xfrm>
        </p:spPr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6000" dirty="0" smtClean="0"/>
              <a:t>Micah 6:6-8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778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 heart of gratitude? Ephesians 1:16, 5:3-4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553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 heart of joy? Proverbs 17:22, 12:25, 15:13.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1075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888156" cy="3615267"/>
          </a:xfrm>
        </p:spPr>
        <p:txBody>
          <a:bodyPr>
            <a:noAutofit/>
          </a:bodyPr>
          <a:lstStyle/>
          <a:p>
            <a:r>
              <a:rPr lang="en-US" sz="6000" dirty="0" smtClean="0"/>
              <a:t>An eager heart? James 1:19; Psalm 86:5 (ASV); Hebrews 10:24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140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036437" cy="3615267"/>
          </a:xfrm>
        </p:spPr>
        <p:txBody>
          <a:bodyPr>
            <a:noAutofit/>
          </a:bodyPr>
          <a:lstStyle/>
          <a:p>
            <a:r>
              <a:rPr lang="en-US" sz="6000" dirty="0" smtClean="0"/>
              <a:t>An open heart? </a:t>
            </a:r>
          </a:p>
          <a:p>
            <a:pPr marL="0" indent="0">
              <a:buNone/>
            </a:pPr>
            <a:r>
              <a:rPr lang="en-US" sz="6000" dirty="0" smtClean="0"/>
              <a:t>Acts 18:24-28; John 20:24-29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2347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888156" cy="3615267"/>
          </a:xfrm>
        </p:spPr>
        <p:txBody>
          <a:bodyPr>
            <a:noAutofit/>
          </a:bodyPr>
          <a:lstStyle/>
          <a:p>
            <a:r>
              <a:rPr lang="en-US" sz="6000" dirty="0" smtClean="0"/>
              <a:t>A heavy heart? Matthew 11:25-30; 1 Peter 5:6-7</a:t>
            </a:r>
          </a:p>
        </p:txBody>
      </p:sp>
    </p:spTree>
    <p:extLst>
      <p:ext uri="{BB962C8B-B14F-4D97-AF65-F5344CB8AC3E}">
        <p14:creationId xmlns:p14="http://schemas.microsoft.com/office/powerpoint/2010/main" val="98032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888156" cy="3615267"/>
          </a:xfrm>
        </p:spPr>
        <p:txBody>
          <a:bodyPr>
            <a:noAutofit/>
          </a:bodyPr>
          <a:lstStyle/>
          <a:p>
            <a:r>
              <a:rPr lang="en-US" sz="6000" dirty="0" smtClean="0"/>
              <a:t>A haughty heart?</a:t>
            </a:r>
          </a:p>
          <a:p>
            <a:pPr marL="0" indent="0">
              <a:buNone/>
            </a:pPr>
            <a:r>
              <a:rPr lang="en-US" sz="6000" dirty="0" smtClean="0"/>
              <a:t>Philippians 2:1-11; Proverbs 16:18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464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888156" cy="3615267"/>
          </a:xfrm>
        </p:spPr>
        <p:txBody>
          <a:bodyPr>
            <a:noAutofit/>
          </a:bodyPr>
          <a:lstStyle/>
          <a:p>
            <a:r>
              <a:rPr lang="en-US" sz="6000" dirty="0" smtClean="0"/>
              <a:t>A hardened heart? Acts 26:24-29; John 18:33-38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4781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Did you bring…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291810" cy="3615267"/>
          </a:xfrm>
        </p:spPr>
        <p:txBody>
          <a:bodyPr>
            <a:noAutofit/>
          </a:bodyPr>
          <a:lstStyle/>
          <a:p>
            <a:endParaRPr lang="en-US" sz="6000" dirty="0" smtClean="0"/>
          </a:p>
          <a:p>
            <a:r>
              <a:rPr lang="en-US" sz="6000" dirty="0" smtClean="0"/>
              <a:t>A heavenly heart?</a:t>
            </a:r>
          </a:p>
          <a:p>
            <a:pPr marL="0" indent="0">
              <a:buNone/>
            </a:pPr>
            <a:r>
              <a:rPr lang="en-US" sz="6000" dirty="0" smtClean="0"/>
              <a:t>Hebrews 12:1-2; Romans 12:1-2; 1 Peter 1:13-16</a:t>
            </a: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8893468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124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What did you bring? </vt:lpstr>
      <vt:lpstr>Did you bring…</vt:lpstr>
      <vt:lpstr>Did you bring…</vt:lpstr>
      <vt:lpstr>Did you bring…</vt:lpstr>
      <vt:lpstr>Did you bring…</vt:lpstr>
      <vt:lpstr>Did you bring…</vt:lpstr>
      <vt:lpstr>Did you bring…</vt:lpstr>
      <vt:lpstr>Did you bring…</vt:lpstr>
      <vt:lpstr>Did you bring…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you bring?</dc:title>
  <dc:creator>Flint</dc:creator>
  <cp:lastModifiedBy>Flint</cp:lastModifiedBy>
  <cp:revision>4</cp:revision>
  <dcterms:created xsi:type="dcterms:W3CDTF">2020-11-23T03:06:35Z</dcterms:created>
  <dcterms:modified xsi:type="dcterms:W3CDTF">2020-11-22T22:48:39Z</dcterms:modified>
</cp:coreProperties>
</file>