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3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0FC3-3473-49B8-A1D6-604838D0B3C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762F-B2A3-4059-9009-2FD67AE81B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81150"/>
            <a:ext cx="6096000" cy="1143000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chemeClr val="bg2">
                    <a:lumMod val="9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Farther in </a:t>
            </a:r>
            <a:br>
              <a:rPr lang="en-US" sz="8800" dirty="0" smtClean="0">
                <a:solidFill>
                  <a:schemeClr val="bg2">
                    <a:lumMod val="9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8800" dirty="0" smtClean="0">
                <a:solidFill>
                  <a:schemeClr val="bg2">
                    <a:lumMod val="9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His Steps</a:t>
            </a:r>
            <a:endParaRPr lang="en-US" sz="8800" dirty="0">
              <a:solidFill>
                <a:schemeClr val="bg2">
                  <a:lumMod val="9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971550"/>
          </a:xfrm>
        </p:spPr>
        <p:txBody>
          <a:bodyPr>
            <a:normAutofit/>
          </a:bodyPr>
          <a:lstStyle/>
          <a:p>
            <a:pPr algn="l"/>
            <a:r>
              <a:rPr lang="en-US" sz="5400" dirty="0" err="1" smtClean="0">
                <a:solidFill>
                  <a:srgbClr val="FFFF00"/>
                </a:solidFill>
              </a:rPr>
              <a:t>McGuiggan’s</a:t>
            </a:r>
            <a:r>
              <a:rPr lang="en-US" sz="5400" dirty="0" smtClean="0">
                <a:solidFill>
                  <a:srgbClr val="FFFF00"/>
                </a:solidFill>
              </a:rPr>
              <a:t> Suggestions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95350"/>
            <a:ext cx="891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Let’s get around to </a:t>
            </a:r>
            <a:r>
              <a:rPr lang="en-US" sz="5400" dirty="0" smtClean="0">
                <a:solidFill>
                  <a:schemeClr val="bg1"/>
                </a:solidFill>
              </a:rPr>
              <a:t>serving… 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	</a:t>
            </a:r>
            <a:r>
              <a:rPr lang="en-US" sz="5400" b="1" dirty="0" smtClean="0">
                <a:solidFill>
                  <a:srgbClr val="FFFF00"/>
                </a:solidFill>
              </a:rPr>
              <a:t>when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we can.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	</a:t>
            </a:r>
            <a:r>
              <a:rPr lang="en-US" sz="5400" b="1" dirty="0" smtClean="0">
                <a:solidFill>
                  <a:srgbClr val="FFFF00"/>
                </a:solidFill>
              </a:rPr>
              <a:t>where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we can.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	</a:t>
            </a:r>
            <a:r>
              <a:rPr lang="en-US" sz="5400" b="1" dirty="0" smtClean="0">
                <a:solidFill>
                  <a:srgbClr val="FFFF00"/>
                </a:solidFill>
              </a:rPr>
              <a:t>how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we can.</a:t>
            </a:r>
          </a:p>
          <a:p>
            <a:r>
              <a:rPr lang="en-US" sz="5400" b="1" dirty="0" smtClean="0">
                <a:solidFill>
                  <a:srgbClr val="FFFF00"/>
                </a:solidFill>
              </a:rPr>
              <a:t>	who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we can.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I Peter 3:21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4775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“For to this you have been called, because Christ also suffered for you, leaving you an example,  that you should follow </a:t>
            </a:r>
            <a:r>
              <a:rPr lang="en-US" sz="4400" b="1" dirty="0">
                <a:solidFill>
                  <a:srgbClr val="FFFF00"/>
                </a:solidFill>
              </a:rPr>
              <a:t>in His steps</a:t>
            </a:r>
            <a:r>
              <a:rPr lang="en-US" sz="4400" dirty="0">
                <a:solidFill>
                  <a:schemeClr val="bg1"/>
                </a:solidFill>
              </a:rPr>
              <a:t>.” (RSV)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I Peter 3:21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4775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“For to this you have been called, </a:t>
            </a:r>
            <a:r>
              <a:rPr lang="en-US" sz="4400" dirty="0">
                <a:solidFill>
                  <a:srgbClr val="99FF99"/>
                </a:solidFill>
              </a:rPr>
              <a:t>because Christ also suffered for you</a:t>
            </a:r>
            <a:r>
              <a:rPr lang="en-US" sz="4400" dirty="0">
                <a:solidFill>
                  <a:schemeClr val="bg1"/>
                </a:solidFill>
              </a:rPr>
              <a:t>, leaving you an example,  that you should follow </a:t>
            </a:r>
            <a:r>
              <a:rPr lang="en-US" sz="4400" b="1" dirty="0">
                <a:solidFill>
                  <a:srgbClr val="FFFF00"/>
                </a:solidFill>
              </a:rPr>
              <a:t>in His steps</a:t>
            </a:r>
            <a:r>
              <a:rPr lang="en-US" sz="4400" dirty="0">
                <a:solidFill>
                  <a:schemeClr val="bg1"/>
                </a:solidFill>
              </a:rPr>
              <a:t>.” (RSV)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I Peter 3:22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4775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dirty="0">
                <a:solidFill>
                  <a:schemeClr val="bg1"/>
                </a:solidFill>
              </a:rPr>
              <a:t>"Who committed no sin, Nor was deceit found in His mouth"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I Peter 3:23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4775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>
                <a:solidFill>
                  <a:schemeClr val="bg1"/>
                </a:solidFill>
              </a:rPr>
              <a:t>who, when He was reviled, did not revile in return; when He suffered, He did not threaten, but committed Himself to Him who judges righteously;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I Peter 3:24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4775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>
                <a:solidFill>
                  <a:schemeClr val="bg1"/>
                </a:solidFill>
              </a:rPr>
              <a:t>who Himself bore our sins in His own body on the tree, that we, having died to sins, might live for righteousness--by whose stripes you were healed.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6324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The God of the Towel</a:t>
            </a:r>
            <a:endParaRPr lang="en-US" sz="5400" dirty="0">
              <a:solidFill>
                <a:srgbClr val="FFFF00"/>
              </a:solidFill>
            </a:endParaRPr>
          </a:p>
        </p:txBody>
      </p:sp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5552">
            <a:off x="6628960" y="207025"/>
            <a:ext cx="2166569" cy="3256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609600" y="971550"/>
            <a:ext cx="929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4000" dirty="0">
                <a:solidFill>
                  <a:schemeClr val="bg1"/>
                </a:solidFill>
              </a:rPr>
              <a:t>The God who loves humans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The God who died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The God  who majors in 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  forgiveness</a:t>
            </a:r>
            <a:endParaRPr lang="en-US" sz="4000" dirty="0">
              <a:solidFill>
                <a:schemeClr val="bg1"/>
              </a:solidFill>
            </a:endParaRP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The God who loves the weak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The God who wore a towel…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FF00"/>
                </a:solidFill>
              </a:rPr>
              <a:t>Romans 5:8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4775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>
                <a:solidFill>
                  <a:schemeClr val="bg1"/>
                </a:solidFill>
              </a:rPr>
              <a:t>“But God demonstrates His own love toward us, in that </a:t>
            </a:r>
            <a:r>
              <a:rPr lang="en-US" sz="4800" b="1" dirty="0">
                <a:solidFill>
                  <a:srgbClr val="FFFF00"/>
                </a:solidFill>
              </a:rPr>
              <a:t>while we were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still sinners</a:t>
            </a:r>
            <a:r>
              <a:rPr lang="en-US" sz="4800" dirty="0">
                <a:solidFill>
                  <a:schemeClr val="bg1"/>
                </a:solidFill>
              </a:rPr>
              <a:t>, Christ died for us.”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2.bp.blogspot.com/-Q94RzKmJMU0/UAJeKtBMoZI/AAAAAAAAAbw/tiC0FmBIIso/s1600/footprints-i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20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20835602">
            <a:off x="270071" y="529115"/>
            <a:ext cx="4901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Worship Service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35777">
            <a:off x="4821711" y="1593228"/>
            <a:ext cx="1762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Work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360845">
            <a:off x="1143000" y="3333750"/>
            <a:ext cx="5399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 little “Me” time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235</Words>
  <Application>Microsoft Office PowerPoint</Application>
  <PresentationFormat>On-screen Show (16:9)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Farther in  His Steps</vt:lpstr>
      <vt:lpstr>I Peter 3:21</vt:lpstr>
      <vt:lpstr>I Peter 3:21</vt:lpstr>
      <vt:lpstr>I Peter 3:22</vt:lpstr>
      <vt:lpstr>I Peter 3:23</vt:lpstr>
      <vt:lpstr>I Peter 3:24</vt:lpstr>
      <vt:lpstr>The God of the Towel</vt:lpstr>
      <vt:lpstr>Romans 5:8</vt:lpstr>
      <vt:lpstr>Slide 9</vt:lpstr>
      <vt:lpstr>McGuiggan’s Suggestions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Farther in His Steps</dc:title>
  <dc:creator>Maria</dc:creator>
  <cp:lastModifiedBy>Maria</cp:lastModifiedBy>
  <cp:revision>5</cp:revision>
  <dcterms:created xsi:type="dcterms:W3CDTF">2020-09-13T12:30:52Z</dcterms:created>
  <dcterms:modified xsi:type="dcterms:W3CDTF">2020-09-13T13:11:44Z</dcterms:modified>
</cp:coreProperties>
</file>