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62" r:id="rId6"/>
    <p:sldId id="259" r:id="rId7"/>
    <p:sldId id="263" r:id="rId8"/>
    <p:sldId id="260" r:id="rId9"/>
    <p:sldId id="264" r:id="rId10"/>
    <p:sldId id="265" r:id="rId11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634" y="-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63495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55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209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1286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35186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375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1504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39107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5472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40945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22463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A95A6-54F5-44EE-83A1-5A1F7825CA1D}" type="datetimeFigureOut">
              <a:rPr lang="en-US" smtClean="0"/>
              <a:t>6/10/2020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BC898E-AEAC-4927-8CAD-3910FDB4EB0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0283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495550"/>
            <a:ext cx="8229600" cy="857250"/>
          </a:xfrm>
        </p:spPr>
        <p:txBody>
          <a:bodyPr>
            <a:noAutofit/>
          </a:bodyPr>
          <a:lstStyle/>
          <a:p>
            <a:r>
              <a:rPr lang="en-US" sz="4000" b="1" cap="small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radley Hand ITC" panose="03070402050302030203" pitchFamily="66" charset="0"/>
              </a:rPr>
              <a:t>Luke 23:33</a:t>
            </a:r>
            <a:endParaRPr lang="en-US" sz="4000" b="1" cap="small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0" y="4171950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00B050"/>
                </a:solidFill>
                <a:latin typeface="Arial Black" panose="020B0A04020102020204" pitchFamily="34" charset="0"/>
              </a:rPr>
              <a:t>Preaching Christ and Him Crucified!</a:t>
            </a:r>
          </a:p>
          <a:p>
            <a:pPr algn="ctr"/>
            <a:r>
              <a:rPr lang="en-US" sz="2400" dirty="0" smtClean="0">
                <a:solidFill>
                  <a:srgbClr val="00B050"/>
                </a:solidFill>
              </a:rPr>
              <a:t>1 Corinthians 1:18; 2:2</a:t>
            </a:r>
            <a:endParaRPr lang="en-US" sz="240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2806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249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PLACE</a:t>
            </a:r>
            <a:endParaRPr lang="en-US" sz="5400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57150"/>
            <a:ext cx="47244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Golgotha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 is the Aramaic name (John 19:16-18; Matthew 27:32-34; Mark 15:21-22).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i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Calvary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is the Latin name (Luke 23:33).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Located outside City Walls of Jerusalem (Heb. 13:12).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Location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“The Place of the Skull.”   </a:t>
            </a: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oper Black" panose="0208090404030B020404" pitchFamily="18" charset="0"/>
                <a:cs typeface="Arial" panose="020B0604020202020204" pitchFamily="34" charset="0"/>
              </a:rPr>
              <a:t>WHY?</a:t>
            </a:r>
            <a:endParaRPr lang="en-US" sz="3200" i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oper Black" panose="0208090404030B0204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639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The Place Called Calvary/Golgotha!</a:t>
            </a:r>
            <a:endParaRPr lang="en-US" sz="4800" u="sng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357313"/>
            <a:ext cx="4808482" cy="31956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38800" y="1047750"/>
            <a:ext cx="34290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gency FB" panose="020B0503020202020204" pitchFamily="34" charset="0"/>
              </a:rPr>
              <a:t>Resembles A Skull!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gency FB" panose="020B0503020202020204" pitchFamily="34" charset="0"/>
              </a:rPr>
              <a:t>Adam’s Scull found there!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gency FB" panose="020B0503020202020204" pitchFamily="34" charset="0"/>
              </a:rPr>
              <a:t>Skulls scattered – execution!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dirty="0" smtClean="0">
                <a:latin typeface="Agency FB" panose="020B0503020202020204" pitchFamily="34" charset="0"/>
              </a:rPr>
              <a:t>Terrible place, terrible things!</a:t>
            </a:r>
            <a:endParaRPr lang="en-US" sz="3600" b="1" dirty="0"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4872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PEOPLE</a:t>
            </a:r>
            <a:endParaRPr lang="en-US" sz="5400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14800" y="-19050"/>
            <a:ext cx="5029200" cy="5186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Luke 23:1-2</a:t>
            </a:r>
          </a:p>
          <a:p>
            <a:pPr algn="ctr"/>
            <a:r>
              <a:rPr lang="en-US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Then the whole multitude of them arose and led Him to Pilate. </a:t>
            </a:r>
            <a:r>
              <a:rPr lang="en-US" sz="24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And </a:t>
            </a:r>
            <a:r>
              <a:rPr lang="en-US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they began to accuse Him, saying, “We found this </a:t>
            </a:r>
            <a:r>
              <a:rPr lang="en-US" sz="2400" i="1" dirty="0">
                <a:solidFill>
                  <a:srgbClr val="FFFF00"/>
                </a:solidFill>
                <a:latin typeface="Bernard MT Condensed" panose="02050806060905020404" pitchFamily="18" charset="0"/>
              </a:rPr>
              <a:t>fellow</a:t>
            </a:r>
            <a:r>
              <a:rPr lang="en-US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 perverting </a:t>
            </a:r>
            <a:r>
              <a:rPr lang="en-US" sz="24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the </a:t>
            </a:r>
            <a:r>
              <a:rPr lang="en-US" sz="2400" dirty="0">
                <a:solidFill>
                  <a:srgbClr val="FFFF00"/>
                </a:solidFill>
                <a:latin typeface="Bernard MT Condensed" panose="02050806060905020404" pitchFamily="18" charset="0"/>
              </a:rPr>
              <a:t>nation, and forbidding to pay taxes to Caesar, saying that He Himself is Christ, a King</a:t>
            </a:r>
            <a:r>
              <a:rPr lang="en-US" sz="2400" dirty="0" smtClean="0">
                <a:solidFill>
                  <a:srgbClr val="FFFF00"/>
                </a:solidFill>
                <a:latin typeface="Bernard MT Condensed" panose="02050806060905020404" pitchFamily="18" charset="0"/>
              </a:rPr>
              <a:t>.”</a:t>
            </a:r>
          </a:p>
          <a:p>
            <a:endParaRPr lang="en-US" sz="500" b="1" dirty="0">
              <a:solidFill>
                <a:schemeClr val="bg1"/>
              </a:solidFill>
              <a:latin typeface="Agency FB" panose="020B0503020202020204" pitchFamily="34" charset="0"/>
            </a:endParaRPr>
          </a:p>
          <a:p>
            <a:pPr marL="914400" lvl="1" indent="-457200">
              <a:buFont typeface="+mj-lt"/>
              <a:buAutoNum type="arabicPeriod"/>
            </a:pP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Jesus was a </a:t>
            </a:r>
            <a:r>
              <a:rPr lang="en-US" sz="3200" b="1" u="sng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Revolutionary</a:t>
            </a: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Jesus incited people </a:t>
            </a:r>
            <a:r>
              <a:rPr lang="en-US" sz="3200" b="1" u="sng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not to pay taxes</a:t>
            </a: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!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Jesus claimed </a:t>
            </a:r>
            <a:r>
              <a:rPr lang="en-US" sz="3200" b="1" u="sng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to be a King</a:t>
            </a:r>
            <a:r>
              <a:rPr lang="en-US" sz="3200" b="1" cap="small" dirty="0" smtClean="0">
                <a:solidFill>
                  <a:schemeClr val="bg1"/>
                </a:solidFill>
                <a:latin typeface="Agency FB" panose="020B0503020202020204" pitchFamily="34" charset="0"/>
              </a:rPr>
              <a:t>!</a:t>
            </a:r>
            <a:endParaRPr lang="en-US" sz="3200" b="1" cap="small" dirty="0">
              <a:solidFill>
                <a:schemeClr val="bg1"/>
              </a:solidFill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78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686800" cy="857250"/>
          </a:xfrm>
        </p:spPr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Who crucified the Lord Jesus Christ</a:t>
            </a:r>
            <a:r>
              <a:rPr lang="en-US" sz="48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?</a:t>
            </a:r>
            <a:endParaRPr lang="en-US" sz="48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123950"/>
            <a:ext cx="30765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886200" y="1047750"/>
            <a:ext cx="51054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Romans</a:t>
            </a:r>
            <a:r>
              <a:rPr lang="en-US" sz="3200" b="1" dirty="0" smtClean="0">
                <a:latin typeface="Agency FB" panose="020B0503020202020204" pitchFamily="34" charset="0"/>
              </a:rPr>
              <a:t> (Matt. 27:27-37).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Jewish Leaders</a:t>
            </a:r>
            <a:r>
              <a:rPr lang="en-US" sz="3200" b="1" dirty="0" smtClean="0">
                <a:latin typeface="Agency FB" panose="020B0503020202020204" pitchFamily="34" charset="0"/>
              </a:rPr>
              <a:t> (Matt. 26:3-4).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Jews</a:t>
            </a:r>
            <a:r>
              <a:rPr lang="en-US" sz="3200" b="1" dirty="0" smtClean="0">
                <a:latin typeface="Agency FB" panose="020B0503020202020204" pitchFamily="34" charset="0"/>
              </a:rPr>
              <a:t> (Luke 23:21; Acts 2:22-23).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God</a:t>
            </a:r>
            <a:r>
              <a:rPr lang="en-US" sz="3200" b="1" dirty="0" smtClean="0">
                <a:latin typeface="Agency FB" panose="020B0503020202020204" pitchFamily="34" charset="0"/>
              </a:rPr>
              <a:t> (2 Cor. 5:21; Isa. 53:10).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Roman Soldiers</a:t>
            </a:r>
            <a:r>
              <a:rPr lang="en-US" sz="3200" b="1" dirty="0" smtClean="0">
                <a:latin typeface="Agency FB" panose="020B0503020202020204" pitchFamily="34" charset="0"/>
              </a:rPr>
              <a:t> (Matt. 27:35-37; Revelation 1:7).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I am responsible</a:t>
            </a:r>
            <a:r>
              <a:rPr lang="en-US" sz="3200" b="1" dirty="0" smtClean="0">
                <a:latin typeface="Agency FB" panose="020B0503020202020204" pitchFamily="34" charset="0"/>
              </a:rPr>
              <a:t> (Rom 5:8; 6:23).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600" b="1" cap="small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Thank You God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 (2 Cor. 9:15).</a:t>
            </a:r>
            <a:endParaRPr lang="en-US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gency FB" panose="020B05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74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PENALTY</a:t>
            </a:r>
            <a:endParaRPr lang="en-US" sz="5400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67200" y="133350"/>
            <a:ext cx="46482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Crucifixion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: invented by the Persians, perfected by the Romans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Began with </a:t>
            </a:r>
            <a:r>
              <a:rPr lang="en-US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a scourging or flogging of the victim’s back: 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flagellum</a:t>
            </a: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. John 19:1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carried the Cross – weighing 100-300 lbs.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Jesus hung on the Cross for 6 hours (9am-3pm).</a:t>
            </a:r>
            <a:endParaRPr lang="en-US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742950"/>
            <a:ext cx="3075895" cy="260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5163" y="862013"/>
            <a:ext cx="2733675" cy="3419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924050"/>
            <a:ext cx="24003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Image result for crown of thorns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733425"/>
            <a:ext cx="4048125" cy="4048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Image result for christ carried cross passion of the chris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28599"/>
            <a:ext cx="4457700" cy="4552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3350"/>
            <a:ext cx="7263814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25329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48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Crucifixion – horrible way to die</a:t>
            </a:r>
            <a:r>
              <a:rPr lang="en-US" sz="48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!</a:t>
            </a:r>
            <a:endParaRPr lang="en-US" sz="48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" y="1123950"/>
            <a:ext cx="2686050" cy="384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504950"/>
            <a:ext cx="4114800" cy="31674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4418" y="1276350"/>
            <a:ext cx="5807657" cy="347662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1600200" y="1352550"/>
            <a:ext cx="6096000" cy="3276600"/>
          </a:xfrm>
          <a:prstGeom prst="roundRect">
            <a:avLst/>
          </a:prstGeom>
          <a:solidFill>
            <a:schemeClr val="tx1">
              <a:alpha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Corinthians 5:7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Peter 2:24; 3:18</a:t>
            </a:r>
          </a:p>
          <a:p>
            <a:pPr algn="ctr"/>
            <a:r>
              <a:rPr lang="en-US" sz="4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Phil. 2:8; Gal. 2:20</a:t>
            </a:r>
          </a:p>
        </p:txBody>
      </p:sp>
    </p:spTree>
    <p:extLst>
      <p:ext uri="{BB962C8B-B14F-4D97-AF65-F5344CB8AC3E}">
        <p14:creationId xmlns:p14="http://schemas.microsoft.com/office/powerpoint/2010/main" val="1098408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0"/>
            <a:ext cx="4114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u="sng" dirty="0" smtClean="0">
                <a:solidFill>
                  <a:srgbClr val="FFC000"/>
                </a:solidFill>
                <a:latin typeface="Arial Black" panose="020B0A04020102020204" pitchFamily="34" charset="0"/>
              </a:rPr>
              <a:t>PERSON</a:t>
            </a:r>
            <a:endParaRPr lang="en-US" sz="5400" u="sng" dirty="0">
              <a:solidFill>
                <a:srgbClr val="FFC000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267200" y="209550"/>
            <a:ext cx="4800600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Christ, the Son of God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gency FB" panose="020B0503020202020204" pitchFamily="34" charset="0"/>
              </a:rPr>
              <a:t>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 had no sin!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 knew no sin!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b="1" dirty="0" smtClean="0">
                <a:solidFill>
                  <a:srgbClr val="FFFF00"/>
                </a:solidFill>
                <a:latin typeface="Arial Narrow" panose="020B0606020202030204" pitchFamily="34" charset="0"/>
              </a:rPr>
              <a:t>He did not sin!</a:t>
            </a:r>
          </a:p>
          <a:p>
            <a:pPr algn="ctr"/>
            <a:endParaRPr lang="en-US" sz="800" b="1" dirty="0">
              <a:solidFill>
                <a:srgbClr val="FFFF00"/>
              </a:solidFill>
              <a:latin typeface="Arial Narrow" panose="020B0606020202030204" pitchFamily="34" charset="0"/>
            </a:endParaRP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Peter 1:18-19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1 Peter 2:22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2 Corinthians 5:21</a:t>
            </a:r>
          </a:p>
          <a:p>
            <a:pPr algn="ctr"/>
            <a:r>
              <a:rPr lang="en-US" sz="36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Hebrews 4:15</a:t>
            </a:r>
            <a:endParaRPr lang="en-US" sz="3600" b="1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090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sz="6000" u="sng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Three Crosses of Calvary</a:t>
            </a:r>
            <a:r>
              <a:rPr lang="en-US" sz="6000" dirty="0" smtClean="0">
                <a:solidFill>
                  <a:srgbClr val="C00000"/>
                </a:solidFill>
                <a:latin typeface="Bernard MT Condensed" panose="02050806060905020404" pitchFamily="18" charset="0"/>
              </a:rPr>
              <a:t>!</a:t>
            </a:r>
            <a:endParaRPr lang="en-US" sz="6000" dirty="0">
              <a:solidFill>
                <a:srgbClr val="C00000"/>
              </a:solidFill>
              <a:latin typeface="Bernard MT Condensed" panose="020508060609050204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428750"/>
            <a:ext cx="82296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u="sng" dirty="0" smtClean="0">
                <a:latin typeface="Agency FB" panose="020B0503020202020204" pitchFamily="34" charset="0"/>
              </a:rPr>
              <a:t>REBELLION</a:t>
            </a:r>
            <a:r>
              <a:rPr lang="en-US" sz="5400" b="1" dirty="0" smtClean="0">
                <a:latin typeface="Agency FB" panose="020B0503020202020204" pitchFamily="34" charset="0"/>
              </a:rPr>
              <a:t> - Luke 23:40-43!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u="sng" dirty="0" smtClean="0">
                <a:latin typeface="Agency FB" panose="020B0503020202020204" pitchFamily="34" charset="0"/>
              </a:rPr>
              <a:t>REPENTANCE</a:t>
            </a:r>
            <a:r>
              <a:rPr lang="en-US" sz="5400" b="1" dirty="0" smtClean="0">
                <a:latin typeface="Agency FB" panose="020B0503020202020204" pitchFamily="34" charset="0"/>
              </a:rPr>
              <a:t> - Luke 23:39!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5400" b="1" u="sng" dirty="0" smtClean="0">
                <a:latin typeface="Agency FB" panose="020B0503020202020204" pitchFamily="34" charset="0"/>
              </a:rPr>
              <a:t>REDEMPTION</a:t>
            </a:r>
            <a:r>
              <a:rPr lang="en-US" sz="5400" b="1" dirty="0" smtClean="0">
                <a:latin typeface="Agency FB" panose="020B0503020202020204" pitchFamily="34" charset="0"/>
              </a:rPr>
              <a:t> - 1 </a:t>
            </a:r>
            <a:r>
              <a:rPr lang="en-US" sz="5400" b="1" dirty="0">
                <a:latin typeface="Agency FB" panose="020B0503020202020204" pitchFamily="34" charset="0"/>
              </a:rPr>
              <a:t>Peter 2:22, </a:t>
            </a:r>
            <a:r>
              <a:rPr lang="en-US" sz="5400" b="1" dirty="0" smtClean="0">
                <a:latin typeface="Agency FB" panose="020B0503020202020204" pitchFamily="34" charset="0"/>
              </a:rPr>
              <a:t>24!</a:t>
            </a:r>
            <a:endParaRPr lang="en-US" sz="5400" b="1" dirty="0">
              <a:latin typeface="Agency FB" panose="020B0503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42925"/>
            <a:ext cx="6096000" cy="405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035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736</TotalTime>
  <Words>283</Words>
  <Application>Microsoft Office PowerPoint</Application>
  <PresentationFormat>On-screen Show (16:9)</PresentationFormat>
  <Paragraphs>51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Luke 23:33</vt:lpstr>
      <vt:lpstr>PowerPoint Presentation</vt:lpstr>
      <vt:lpstr>The Place Called Calvary/Golgotha!</vt:lpstr>
      <vt:lpstr>PowerPoint Presentation</vt:lpstr>
      <vt:lpstr>Who crucified the Lord Jesus Christ?</vt:lpstr>
      <vt:lpstr>PowerPoint Presentation</vt:lpstr>
      <vt:lpstr>Crucifixion – horrible way to die!</vt:lpstr>
      <vt:lpstr>PowerPoint Presentation</vt:lpstr>
      <vt:lpstr>Three Crosses of Calvary!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Luke 23:33</dc:title>
  <dc:creator>User</dc:creator>
  <cp:lastModifiedBy>Mark</cp:lastModifiedBy>
  <cp:revision>27</cp:revision>
  <dcterms:created xsi:type="dcterms:W3CDTF">2019-08-28T17:03:03Z</dcterms:created>
  <dcterms:modified xsi:type="dcterms:W3CDTF">2020-06-10T18:38:57Z</dcterms:modified>
</cp:coreProperties>
</file>