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71" r:id="rId3"/>
    <p:sldId id="263" r:id="rId4"/>
    <p:sldId id="269" r:id="rId5"/>
    <p:sldId id="264" r:id="rId6"/>
    <p:sldId id="265" r:id="rId7"/>
    <p:sldId id="266" r:id="rId8"/>
    <p:sldId id="267" r:id="rId9"/>
    <p:sldId id="257" r:id="rId10"/>
    <p:sldId id="268" r:id="rId11"/>
    <p:sldId id="259" r:id="rId12"/>
    <p:sldId id="258" r:id="rId13"/>
    <p:sldId id="262" r:id="rId14"/>
    <p:sldId id="261" r:id="rId15"/>
    <p:sldId id="270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D68AD-F5D9-4CAC-990C-167419374AF5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3F5A7-7665-4935-B9B7-946BFAA8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870" y="304006"/>
            <a:ext cx="10050162" cy="3337118"/>
          </a:xfrm>
        </p:spPr>
        <p:txBody>
          <a:bodyPr>
            <a:normAutofit/>
          </a:bodyPr>
          <a:lstStyle/>
          <a:p>
            <a:r>
              <a:rPr lang="en-US" sz="8800" dirty="0" smtClean="0"/>
              <a:t>Go and do in the community!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076" y="3886200"/>
            <a:ext cx="11038702" cy="254755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“…As Jesus went, the people pressed around him.” Luke 8:42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74019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427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Jesus cared for his community.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7319"/>
            <a:ext cx="12192000" cy="5660681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Jesus comforted the bereaved (John 11), the spiritually sick (John 8), and the physically sick  (mark 7).</a:t>
            </a:r>
          </a:p>
          <a:p>
            <a:r>
              <a:rPr lang="en-US" sz="4000" dirty="0" smtClean="0"/>
              <a:t> Jesus fed people when they were hungry. Jesus was a man of action. Mark 6:34</a:t>
            </a:r>
          </a:p>
          <a:p>
            <a:r>
              <a:rPr lang="en-US" sz="4000" dirty="0" smtClean="0"/>
              <a:t>Jesus noticed them &amp; expected his followers to notice people. Matthew 25:31-46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008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427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Jesus helped unconditionally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7319"/>
            <a:ext cx="12192000" cy="56606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Even when there was little/no thanks for what he did. Luke 17:11-19</a:t>
            </a:r>
          </a:p>
          <a:p>
            <a:r>
              <a:rPr lang="en-US" sz="4000" dirty="0" smtClean="0"/>
              <a:t>Even when he might have been taken advantage of. Luke 8:40-56</a:t>
            </a:r>
          </a:p>
          <a:p>
            <a:r>
              <a:rPr lang="en-US" sz="4000" dirty="0" smtClean="0"/>
              <a:t>Even when there were people just trying to “get something.” Judas. John 12:1-8; Luke 7:36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675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427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Jesus helped those who were different from him.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7319"/>
            <a:ext cx="12192000" cy="5660681"/>
          </a:xfrm>
        </p:spPr>
        <p:txBody>
          <a:bodyPr>
            <a:noAutofit/>
          </a:bodyPr>
          <a:lstStyle/>
          <a:p>
            <a:r>
              <a:rPr lang="en-US" sz="3200" dirty="0" smtClean="0"/>
              <a:t>He helped the leper who was “a foreigner.” Luke 17</a:t>
            </a:r>
          </a:p>
          <a:p>
            <a:r>
              <a:rPr lang="en-US" sz="3200" dirty="0" smtClean="0"/>
              <a:t>He interacted with and changed the life of the woman at the well. John 4:7-27; 39-42</a:t>
            </a:r>
          </a:p>
          <a:p>
            <a:r>
              <a:rPr lang="en-US" sz="3200" dirty="0" smtClean="0"/>
              <a:t>He gave the ultimate example of who your “neighbor” is in a controversial story. Luke 10:25</a:t>
            </a:r>
          </a:p>
          <a:p>
            <a:r>
              <a:rPr lang="en-US" sz="3200" dirty="0" smtClean="0"/>
              <a:t>It’s ok to help those who are different from you! If everyone were just like you or me, the church would be boring &amp; ineffective place. 1 </a:t>
            </a:r>
            <a:r>
              <a:rPr lang="en-US" sz="3200" dirty="0" err="1" smtClean="0"/>
              <a:t>Cor</a:t>
            </a:r>
            <a:r>
              <a:rPr lang="en-US" sz="3200" dirty="0" smtClean="0"/>
              <a:t> 12:12-31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275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427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His disciples followed his lead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7319"/>
            <a:ext cx="12192000" cy="5660681"/>
          </a:xfrm>
        </p:spPr>
        <p:txBody>
          <a:bodyPr>
            <a:noAutofit/>
          </a:bodyPr>
          <a:lstStyle/>
          <a:p>
            <a:r>
              <a:rPr lang="en-US" sz="3200" dirty="0" smtClean="0"/>
              <a:t>Peter and John meet a man on Solomon’s portico. Before they ever began to teach this man about Jesus and Christianity, they met his physical needs first. Acts 3: 1-10 (11-26).</a:t>
            </a:r>
          </a:p>
          <a:p>
            <a:r>
              <a:rPr lang="en-US" sz="3200" dirty="0" smtClean="0"/>
              <a:t>Acts 6:1-7, while this passage may highlight this work being done within a group of Christians, the example looking for people who needed help can guide us in our efforts to serve in our community.</a:t>
            </a:r>
          </a:p>
          <a:p>
            <a:r>
              <a:rPr lang="en-US" sz="3200" dirty="0" smtClean="0"/>
              <a:t>When we see a need, do something about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687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427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Practical applications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7319"/>
            <a:ext cx="12192000" cy="56606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some common ground. Paul did this. Acts 17</a:t>
            </a:r>
            <a:endParaRPr lang="en-US" sz="3200" dirty="0"/>
          </a:p>
          <a:p>
            <a:r>
              <a:rPr lang="en-US" sz="3200" dirty="0" smtClean="0"/>
              <a:t>Are you a sports guy? Volunteer or mentor a ball team…volunteer to lead a prayer and say an encouraging verse before or after the game. </a:t>
            </a:r>
          </a:p>
          <a:p>
            <a:r>
              <a:rPr lang="en-US" sz="3200" dirty="0" smtClean="0"/>
              <a:t>Love to read? Find a school and tell them you’d love to help students read.</a:t>
            </a:r>
          </a:p>
          <a:p>
            <a:r>
              <a:rPr lang="en-US" sz="3200" dirty="0" smtClean="0"/>
              <a:t>Are you a great organizer? Throw an even that the church supports to get kids and parents involved.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427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Practical applications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7319"/>
            <a:ext cx="12192000" cy="566068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Volunteer at a boys and girls club or community sports organization.</a:t>
            </a:r>
          </a:p>
          <a:p>
            <a:r>
              <a:rPr lang="en-US" sz="3200" dirty="0" smtClean="0"/>
              <a:t>Do you enjoy art? Have an art camp. Invite some kids to help them express their creativity.</a:t>
            </a:r>
          </a:p>
          <a:p>
            <a:r>
              <a:rPr lang="en-US" sz="3200" dirty="0" smtClean="0"/>
              <a:t>Mentor a single mother or father. Show them what Christian parenting looks like. </a:t>
            </a:r>
          </a:p>
          <a:p>
            <a:r>
              <a:rPr lang="en-US" sz="3200" dirty="0" smtClean="0"/>
              <a:t>When Jesus had compassion, he did something. He didn’t just feel sorry for them.</a:t>
            </a:r>
          </a:p>
          <a:p>
            <a:r>
              <a:rPr lang="en-US" sz="3200" dirty="0" smtClean="0"/>
              <a:t>Matthew 5:14-16; Philippians 2:14,15; Micah 6:6-8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82596"/>
            <a:ext cx="10363826" cy="50086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Has the great commission ever seemed or felt </a:t>
            </a:r>
            <a:r>
              <a:rPr lang="en-US" sz="4800" b="1" u="sng" dirty="0" smtClean="0"/>
              <a:t>stressful</a:t>
            </a:r>
            <a:r>
              <a:rPr lang="en-US" sz="4800" dirty="0" smtClean="0"/>
              <a:t> to you? A bit </a:t>
            </a:r>
            <a:r>
              <a:rPr lang="en-US" sz="4800" b="1" u="sng" dirty="0" smtClean="0"/>
              <a:t>overwhelming</a:t>
            </a:r>
            <a:r>
              <a:rPr lang="en-US" sz="4800" dirty="0" smtClean="0"/>
              <a:t>? Where do I start? How do I “go?” Don’t worry. You’re not alone.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260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21" y="91296"/>
            <a:ext cx="10364451" cy="1136142"/>
          </a:xfrm>
        </p:spPr>
        <p:txBody>
          <a:bodyPr/>
          <a:lstStyle/>
          <a:p>
            <a:r>
              <a:rPr lang="en-US" dirty="0" smtClean="0"/>
              <a:t>Go into all the world!?!?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24325"/>
            <a:ext cx="12192000" cy="5833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32669" y="1554891"/>
            <a:ext cx="5634681" cy="4975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The World!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6470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33" y="618517"/>
            <a:ext cx="10888575" cy="5625764"/>
          </a:xfrm>
        </p:spPr>
      </p:pic>
    </p:spTree>
    <p:extLst>
      <p:ext uri="{BB962C8B-B14F-4D97-AF65-F5344CB8AC3E}">
        <p14:creationId xmlns:p14="http://schemas.microsoft.com/office/powerpoint/2010/main" val="204193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21" y="91296"/>
            <a:ext cx="10364451" cy="1136142"/>
          </a:xfrm>
        </p:spPr>
        <p:txBody>
          <a:bodyPr/>
          <a:lstStyle/>
          <a:p>
            <a:r>
              <a:rPr lang="en-US" dirty="0" smtClean="0"/>
              <a:t>Go into all the world!?!?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24325"/>
            <a:ext cx="12192000" cy="5833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07956" y="1554891"/>
            <a:ext cx="5634681" cy="4975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World!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657601" y="2017241"/>
            <a:ext cx="4151869" cy="416937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North America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244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21" y="91296"/>
            <a:ext cx="10364451" cy="1136142"/>
          </a:xfrm>
        </p:spPr>
        <p:txBody>
          <a:bodyPr/>
          <a:lstStyle/>
          <a:p>
            <a:r>
              <a:rPr lang="en-US" dirty="0" smtClean="0"/>
              <a:t>Go into all the world!?!?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24325"/>
            <a:ext cx="12192000" cy="5833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07956" y="1554891"/>
            <a:ext cx="5634681" cy="4975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World!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649361" y="1958030"/>
            <a:ext cx="4151869" cy="416937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North America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4077730" y="2537256"/>
            <a:ext cx="3319849" cy="30562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/>
              <a:t>South East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652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21" y="91296"/>
            <a:ext cx="10364451" cy="1136142"/>
          </a:xfrm>
        </p:spPr>
        <p:txBody>
          <a:bodyPr/>
          <a:lstStyle/>
          <a:p>
            <a:r>
              <a:rPr lang="en-US" dirty="0" smtClean="0"/>
              <a:t>Go into all the world!?!?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24325"/>
            <a:ext cx="12192000" cy="5833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07956" y="1554891"/>
            <a:ext cx="5634681" cy="4975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World!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649361" y="1958030"/>
            <a:ext cx="4151869" cy="416937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North America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4077730" y="2537256"/>
            <a:ext cx="3319849" cy="30562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South East</a:t>
            </a:r>
            <a:endParaRPr lang="en-US" sz="4000" dirty="0"/>
          </a:p>
        </p:txBody>
      </p:sp>
      <p:sp>
        <p:nvSpPr>
          <p:cNvPr id="7" name="Oval 6"/>
          <p:cNvSpPr/>
          <p:nvPr/>
        </p:nvSpPr>
        <p:spPr>
          <a:xfrm>
            <a:off x="4403125" y="2850808"/>
            <a:ext cx="2669057" cy="2429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Alabama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03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21" y="91296"/>
            <a:ext cx="10364451" cy="1136142"/>
          </a:xfrm>
        </p:spPr>
        <p:txBody>
          <a:bodyPr/>
          <a:lstStyle/>
          <a:p>
            <a:r>
              <a:rPr lang="en-US" dirty="0" smtClean="0"/>
              <a:t>Go into all the world!?!?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24325"/>
            <a:ext cx="12192000" cy="5833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07956" y="1554891"/>
            <a:ext cx="5634681" cy="4975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World!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649361" y="1958030"/>
            <a:ext cx="4151869" cy="416937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North America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4077730" y="2537256"/>
            <a:ext cx="3319849" cy="30562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South East</a:t>
            </a:r>
            <a:endParaRPr lang="en-US" sz="4000" dirty="0"/>
          </a:p>
        </p:txBody>
      </p:sp>
      <p:sp>
        <p:nvSpPr>
          <p:cNvPr id="7" name="Oval 6"/>
          <p:cNvSpPr/>
          <p:nvPr/>
        </p:nvSpPr>
        <p:spPr>
          <a:xfrm>
            <a:off x="4436072" y="2801895"/>
            <a:ext cx="2578446" cy="259491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4658496" y="3179804"/>
            <a:ext cx="2129482" cy="182056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/>
              <a:t>Decatur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29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427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Jesus cared for his community.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7319"/>
            <a:ext cx="12192000" cy="56606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Your community is composed of the people around you &amp; the circle of influence you are able to work in! Everyone’s circle is different</a:t>
            </a:r>
          </a:p>
          <a:p>
            <a:r>
              <a:rPr lang="en-US" sz="3600" dirty="0" smtClean="0"/>
              <a:t>Jesus spent time with people. Over 20 times in the gospel accounts of Jesus’ life we read the phrase “great crowd.”</a:t>
            </a:r>
          </a:p>
          <a:p>
            <a:r>
              <a:rPr lang="en-US" sz="3600" dirty="0" smtClean="0"/>
              <a:t>You can’t be a Christian and withdraw yourself from human contact. Romans 12:2</a:t>
            </a:r>
          </a:p>
        </p:txBody>
      </p:sp>
    </p:spTree>
    <p:extLst>
      <p:ext uri="{BB962C8B-B14F-4D97-AF65-F5344CB8AC3E}">
        <p14:creationId xmlns:p14="http://schemas.microsoft.com/office/powerpoint/2010/main" val="130405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1442</TotalTime>
  <Words>624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Droplet</vt:lpstr>
      <vt:lpstr>Go and do in the community!</vt:lpstr>
      <vt:lpstr>PowerPoint Presentation</vt:lpstr>
      <vt:lpstr>Go into all the world!?!?</vt:lpstr>
      <vt:lpstr>PowerPoint Presentation</vt:lpstr>
      <vt:lpstr>Go into all the world!?!?</vt:lpstr>
      <vt:lpstr>Go into all the world!?!?</vt:lpstr>
      <vt:lpstr>Go into all the world!?!?</vt:lpstr>
      <vt:lpstr>Go into all the world!?!?</vt:lpstr>
      <vt:lpstr>Jesus cared for his community.</vt:lpstr>
      <vt:lpstr>Jesus cared for his community.</vt:lpstr>
      <vt:lpstr>Jesus helped unconditionally</vt:lpstr>
      <vt:lpstr>Jesus helped those who were different from him.</vt:lpstr>
      <vt:lpstr>His disciples followed his lead</vt:lpstr>
      <vt:lpstr>Practical applications</vt:lpstr>
      <vt:lpstr>Practical applications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and do in the community!</dc:title>
  <dc:creator>Flint</dc:creator>
  <cp:lastModifiedBy>Flint</cp:lastModifiedBy>
  <cp:revision>19</cp:revision>
  <cp:lastPrinted>2019-07-24T14:27:22Z</cp:lastPrinted>
  <dcterms:created xsi:type="dcterms:W3CDTF">2019-07-22T22:56:58Z</dcterms:created>
  <dcterms:modified xsi:type="dcterms:W3CDTF">2019-12-08T21:23:45Z</dcterms:modified>
</cp:coreProperties>
</file>