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63" r:id="rId5"/>
    <p:sldId id="259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70" r:id="rId14"/>
    <p:sldId id="26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20" y="-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8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8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6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6736-0D52-2E44-9A9D-7F4536226B0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9F28-33A6-1447-859E-02C550E2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1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a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1" y="4202504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a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1" y="4202504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a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1" y="4202504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a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1" y="4202504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f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Love_Lo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79" y="4220427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f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79" y="4220427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5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f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79" y="4220427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form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recep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36" y="4211291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7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form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36" y="4211291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form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36" y="4211291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a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deb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1" y="4202504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a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1" y="4202504"/>
            <a:ext cx="52059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1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Macintosh PowerPoint</Application>
  <PresentationFormat>On-screen Show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McMath</dc:creator>
  <cp:lastModifiedBy>John McMath</cp:lastModifiedBy>
  <cp:revision>5</cp:revision>
  <dcterms:created xsi:type="dcterms:W3CDTF">2019-07-03T14:56:25Z</dcterms:created>
  <dcterms:modified xsi:type="dcterms:W3CDTF">2019-07-03T15:51:05Z</dcterms:modified>
</cp:coreProperties>
</file>