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1"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9/15/2018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Help!! I’m Drowning!!</a:t>
            </a:r>
            <a:endParaRPr lang="en-US" sz="8000" dirty="0"/>
          </a:p>
        </p:txBody>
      </p:sp>
      <p:sp>
        <p:nvSpPr>
          <p:cNvPr id="3" name="Subtitle 2"/>
          <p:cNvSpPr>
            <a:spLocks noGrp="1"/>
          </p:cNvSpPr>
          <p:nvPr>
            <p:ph type="subTitle" idx="1"/>
          </p:nvPr>
        </p:nvSpPr>
        <p:spPr>
          <a:xfrm>
            <a:off x="1751012" y="4191000"/>
            <a:ext cx="8689976" cy="1371599"/>
          </a:xfrm>
        </p:spPr>
        <p:txBody>
          <a:bodyPr>
            <a:normAutofit/>
          </a:bodyPr>
          <a:lstStyle/>
          <a:p>
            <a:r>
              <a:rPr lang="en-US" sz="6000" dirty="0" smtClean="0"/>
              <a:t>Matthew 14:22-33</a:t>
            </a:r>
            <a:endParaRPr lang="en-US" sz="6000" dirty="0"/>
          </a:p>
        </p:txBody>
      </p:sp>
    </p:spTree>
    <p:extLst>
      <p:ext uri="{BB962C8B-B14F-4D97-AF65-F5344CB8AC3E}">
        <p14:creationId xmlns:p14="http://schemas.microsoft.com/office/powerpoint/2010/main" val="795900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8387"/>
            <a:ext cx="10364451" cy="1596177"/>
          </a:xfrm>
        </p:spPr>
        <p:txBody>
          <a:bodyPr>
            <a:normAutofit/>
          </a:bodyPr>
          <a:lstStyle/>
          <a:p>
            <a:r>
              <a:rPr lang="en-US" sz="5400" dirty="0" smtClean="0"/>
              <a:t>Help!! I’m Drowning!!</a:t>
            </a:r>
            <a:endParaRPr lang="en-US" sz="5400" dirty="0"/>
          </a:p>
        </p:txBody>
      </p:sp>
      <p:sp>
        <p:nvSpPr>
          <p:cNvPr id="3" name="Content Placeholder 2"/>
          <p:cNvSpPr>
            <a:spLocks noGrp="1"/>
          </p:cNvSpPr>
          <p:nvPr>
            <p:ph sz="quarter" idx="13"/>
          </p:nvPr>
        </p:nvSpPr>
        <p:spPr>
          <a:xfrm>
            <a:off x="0" y="1609211"/>
            <a:ext cx="12192000" cy="5248789"/>
          </a:xfrm>
        </p:spPr>
        <p:txBody>
          <a:bodyPr>
            <a:noAutofit/>
          </a:bodyPr>
          <a:lstStyle/>
          <a:p>
            <a:r>
              <a:rPr lang="en-US" sz="3200" dirty="0" smtClean="0"/>
              <a:t>Have you ever had a scary moment when you’ve been swimming or around water? Maybe you fell in some water or maybe you aren’t quite as strong of a swimmer as you thought!</a:t>
            </a:r>
          </a:p>
          <a:p>
            <a:r>
              <a:rPr lang="en-US" sz="3200" dirty="0" smtClean="0"/>
              <a:t>When we think of drowning we often use the terms hopeless and helpless! Matthew 8&amp;18 – Hebrews 11.</a:t>
            </a:r>
          </a:p>
          <a:p>
            <a:r>
              <a:rPr lang="en-US" sz="3200" dirty="0" smtClean="0"/>
              <a:t>How can we apply this concept to our spiritual lives?</a:t>
            </a:r>
            <a:endParaRPr lang="en-US" sz="3200" dirty="0"/>
          </a:p>
        </p:txBody>
      </p:sp>
    </p:spTree>
    <p:extLst>
      <p:ext uri="{BB962C8B-B14F-4D97-AF65-F5344CB8AC3E}">
        <p14:creationId xmlns:p14="http://schemas.microsoft.com/office/powerpoint/2010/main" val="123458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8387"/>
            <a:ext cx="10364451" cy="1596177"/>
          </a:xfrm>
        </p:spPr>
        <p:txBody>
          <a:bodyPr>
            <a:normAutofit/>
          </a:bodyPr>
          <a:lstStyle/>
          <a:p>
            <a:r>
              <a:rPr lang="en-US" sz="5400" dirty="0" smtClean="0"/>
              <a:t>Help!! I’m Drowning!!</a:t>
            </a:r>
            <a:endParaRPr lang="en-US" sz="5400" dirty="0"/>
          </a:p>
        </p:txBody>
      </p:sp>
      <p:sp>
        <p:nvSpPr>
          <p:cNvPr id="3" name="Content Placeholder 2"/>
          <p:cNvSpPr>
            <a:spLocks noGrp="1"/>
          </p:cNvSpPr>
          <p:nvPr>
            <p:ph sz="quarter" idx="13"/>
          </p:nvPr>
        </p:nvSpPr>
        <p:spPr>
          <a:xfrm>
            <a:off x="0" y="1609211"/>
            <a:ext cx="12192000" cy="4495027"/>
          </a:xfrm>
        </p:spPr>
        <p:txBody>
          <a:bodyPr>
            <a:noAutofit/>
          </a:bodyPr>
          <a:lstStyle/>
          <a:p>
            <a:r>
              <a:rPr lang="en-US" sz="3200" dirty="0" smtClean="0"/>
              <a:t>We may know someone who is “sinking deep in sin” as the song suggests.</a:t>
            </a:r>
          </a:p>
          <a:p>
            <a:r>
              <a:rPr lang="en-US" sz="3200" dirty="0" smtClean="0"/>
              <a:t>Sin is often thought and referred to in this sense. We think of it as ensnaring us. Preventing us from doing what we want – Proverbs 5, 12, 29   </a:t>
            </a:r>
          </a:p>
          <a:p>
            <a:r>
              <a:rPr lang="en-US" sz="3200" dirty="0" smtClean="0"/>
              <a:t>How can we rescue them, and keep ourselves from drowning? </a:t>
            </a:r>
            <a:endParaRPr lang="en-US" sz="3200" dirty="0"/>
          </a:p>
        </p:txBody>
      </p:sp>
    </p:spTree>
    <p:extLst>
      <p:ext uri="{BB962C8B-B14F-4D97-AF65-F5344CB8AC3E}">
        <p14:creationId xmlns:p14="http://schemas.microsoft.com/office/powerpoint/2010/main" val="343288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316" y="297241"/>
            <a:ext cx="11006376" cy="1596177"/>
          </a:xfrm>
        </p:spPr>
        <p:txBody>
          <a:bodyPr>
            <a:noAutofit/>
          </a:bodyPr>
          <a:lstStyle/>
          <a:p>
            <a:r>
              <a:rPr lang="en-US" sz="6000" dirty="0" smtClean="0"/>
              <a:t>Avoid drowning by not getting sucked in!</a:t>
            </a:r>
            <a:endParaRPr lang="en-US" sz="6000" dirty="0"/>
          </a:p>
        </p:txBody>
      </p:sp>
      <p:sp>
        <p:nvSpPr>
          <p:cNvPr id="3" name="Content Placeholder 2"/>
          <p:cNvSpPr>
            <a:spLocks noGrp="1"/>
          </p:cNvSpPr>
          <p:nvPr>
            <p:ph sz="quarter" idx="13"/>
          </p:nvPr>
        </p:nvSpPr>
        <p:spPr>
          <a:xfrm>
            <a:off x="0" y="1893418"/>
            <a:ext cx="12192000" cy="4964582"/>
          </a:xfrm>
        </p:spPr>
        <p:txBody>
          <a:bodyPr>
            <a:noAutofit/>
          </a:bodyPr>
          <a:lstStyle/>
          <a:p>
            <a:r>
              <a:rPr lang="en-US" sz="3200" dirty="0" smtClean="0"/>
              <a:t>James 1:12-15 is a great explanation of how we can get sucked in. It’s a tiny poisoning each day. </a:t>
            </a:r>
          </a:p>
          <a:p>
            <a:r>
              <a:rPr lang="en-US" sz="3200" dirty="0" smtClean="0"/>
              <a:t>We have to be careful when we consider our relationships and actions. No one ever intends to drown. No one (we hope) begins the day thinking today is the day I’m going to let sin pull me away!</a:t>
            </a:r>
          </a:p>
          <a:p>
            <a:r>
              <a:rPr lang="en-US" sz="3200" dirty="0" smtClean="0"/>
              <a:t>Hebrews 3 &amp; 4 – James 4:8</a:t>
            </a:r>
          </a:p>
          <a:p>
            <a:endParaRPr lang="en-US" sz="3200" dirty="0"/>
          </a:p>
        </p:txBody>
      </p:sp>
    </p:spTree>
    <p:extLst>
      <p:ext uri="{BB962C8B-B14F-4D97-AF65-F5344CB8AC3E}">
        <p14:creationId xmlns:p14="http://schemas.microsoft.com/office/powerpoint/2010/main" val="303388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13" y="346668"/>
            <a:ext cx="11072279" cy="1596177"/>
          </a:xfrm>
        </p:spPr>
        <p:txBody>
          <a:bodyPr>
            <a:noAutofit/>
          </a:bodyPr>
          <a:lstStyle/>
          <a:p>
            <a:r>
              <a:rPr lang="en-US" sz="6000" dirty="0" smtClean="0"/>
              <a:t>Avoid Drowning by Recognizing Deep water!</a:t>
            </a:r>
            <a:endParaRPr lang="en-US" sz="6000" dirty="0"/>
          </a:p>
        </p:txBody>
      </p:sp>
      <p:sp>
        <p:nvSpPr>
          <p:cNvPr id="3" name="Content Placeholder 2"/>
          <p:cNvSpPr>
            <a:spLocks noGrp="1"/>
          </p:cNvSpPr>
          <p:nvPr>
            <p:ph sz="quarter" idx="13"/>
          </p:nvPr>
        </p:nvSpPr>
        <p:spPr>
          <a:xfrm>
            <a:off x="0" y="1942845"/>
            <a:ext cx="12192000" cy="4915155"/>
          </a:xfrm>
        </p:spPr>
        <p:txBody>
          <a:bodyPr>
            <a:normAutofit lnSpcReduction="10000"/>
          </a:bodyPr>
          <a:lstStyle/>
          <a:p>
            <a:r>
              <a:rPr lang="en-US" sz="3200" dirty="0" smtClean="0"/>
              <a:t>Joseph (despite his flaws) saw deep water with Potiphar’s wife. </a:t>
            </a:r>
          </a:p>
          <a:p>
            <a:r>
              <a:rPr lang="en-US" sz="3200" dirty="0" smtClean="0"/>
              <a:t>James 4:7, 1 Timothy 2:22</a:t>
            </a:r>
          </a:p>
          <a:p>
            <a:r>
              <a:rPr lang="en-US" sz="3200" dirty="0" smtClean="0"/>
              <a:t>Often times we see exactly how close we can get to something dangerous. This is the opposite of Biblical advice. </a:t>
            </a:r>
          </a:p>
          <a:p>
            <a:r>
              <a:rPr lang="en-US" sz="3200" dirty="0" smtClean="0"/>
              <a:t>If the water is over your head, you might be drowning and not even know it!</a:t>
            </a:r>
            <a:endParaRPr lang="en-US" sz="3200" dirty="0"/>
          </a:p>
        </p:txBody>
      </p:sp>
    </p:spTree>
    <p:extLst>
      <p:ext uri="{BB962C8B-B14F-4D97-AF65-F5344CB8AC3E}">
        <p14:creationId xmlns:p14="http://schemas.microsoft.com/office/powerpoint/2010/main" val="206560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91" y="346668"/>
            <a:ext cx="11022852" cy="1596177"/>
          </a:xfrm>
        </p:spPr>
        <p:txBody>
          <a:bodyPr>
            <a:noAutofit/>
          </a:bodyPr>
          <a:lstStyle/>
          <a:p>
            <a:r>
              <a:rPr lang="en-US" sz="6000" dirty="0" smtClean="0"/>
              <a:t>Avoid drowning by Staying Calm &amp; focused!</a:t>
            </a:r>
            <a:endParaRPr lang="en-US" sz="6000" dirty="0"/>
          </a:p>
        </p:txBody>
      </p:sp>
      <p:sp>
        <p:nvSpPr>
          <p:cNvPr id="3" name="Content Placeholder 2"/>
          <p:cNvSpPr>
            <a:spLocks noGrp="1"/>
          </p:cNvSpPr>
          <p:nvPr>
            <p:ph sz="quarter" idx="13"/>
          </p:nvPr>
        </p:nvSpPr>
        <p:spPr>
          <a:xfrm>
            <a:off x="0" y="1942845"/>
            <a:ext cx="12192000" cy="4915155"/>
          </a:xfrm>
        </p:spPr>
        <p:txBody>
          <a:bodyPr>
            <a:normAutofit lnSpcReduction="10000"/>
          </a:bodyPr>
          <a:lstStyle/>
          <a:p>
            <a:r>
              <a:rPr lang="en-US" sz="3200" dirty="0" smtClean="0"/>
              <a:t>How? By making it all about the Prince of Peace. Isaiah 9:6</a:t>
            </a:r>
          </a:p>
          <a:p>
            <a:r>
              <a:rPr lang="en-US" sz="3200" dirty="0" smtClean="0"/>
              <a:t>Peter Learned the lesson of focusing on Jesus. He was brave and got out of the boat, but quickly became distracted, scared, unfocused. </a:t>
            </a:r>
          </a:p>
          <a:p>
            <a:r>
              <a:rPr lang="en-US" sz="3200" dirty="0" smtClean="0"/>
              <a:t>Hebrews talks about “looking to Jesus” – we need to make this a part of daily life. Don’t wait until the waters almost engulfed us.</a:t>
            </a:r>
            <a:endParaRPr lang="en-US" sz="3200" dirty="0"/>
          </a:p>
        </p:txBody>
      </p:sp>
    </p:spTree>
    <p:extLst>
      <p:ext uri="{BB962C8B-B14F-4D97-AF65-F5344CB8AC3E}">
        <p14:creationId xmlns:p14="http://schemas.microsoft.com/office/powerpoint/2010/main" val="353031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4746" y="670098"/>
            <a:ext cx="11624215" cy="3424107"/>
          </a:xfrm>
        </p:spPr>
        <p:txBody>
          <a:bodyPr>
            <a:noAutofit/>
          </a:bodyPr>
          <a:lstStyle/>
          <a:p>
            <a:pPr marL="0" indent="0" algn="ctr">
              <a:buNone/>
            </a:pPr>
            <a:r>
              <a:rPr lang="en-US" sz="3600" dirty="0" smtClean="0"/>
              <a:t>Drowning seems to frighten a lot of people and it should! IT’s certainly no death that I want anyone to ever experience. Many around us including ourselves, may be doing just that in a spiritual sense. Drowning in sin will lead to spiritual death. Let’s become spiritual lifeguards and rescue those who are perishing</a:t>
            </a:r>
            <a:r>
              <a:rPr lang="en-US" sz="3600" dirty="0"/>
              <a:t>!</a:t>
            </a:r>
            <a:r>
              <a:rPr lang="en-US" sz="3600" dirty="0" smtClean="0"/>
              <a:t> </a:t>
            </a:r>
            <a:endParaRPr lang="en-US" sz="3600" dirty="0"/>
          </a:p>
        </p:txBody>
      </p:sp>
    </p:spTree>
    <p:extLst>
      <p:ext uri="{BB962C8B-B14F-4D97-AF65-F5344CB8AC3E}">
        <p14:creationId xmlns:p14="http://schemas.microsoft.com/office/powerpoint/2010/main" val="985222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187</TotalTime>
  <Words>429</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Tw Cen MT</vt:lpstr>
      <vt:lpstr>Droplet</vt:lpstr>
      <vt:lpstr>Help!! I’m Drowning!!</vt:lpstr>
      <vt:lpstr>Help!! I’m Drowning!!</vt:lpstr>
      <vt:lpstr>Help!! I’m Drowning!!</vt:lpstr>
      <vt:lpstr>Avoid drowning by not getting sucked in!</vt:lpstr>
      <vt:lpstr>Avoid Drowning by Recognizing Deep water!</vt:lpstr>
      <vt:lpstr>Avoid drowning by Staying Calm &amp; focused!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 I’m Drowning!!</dc:title>
  <dc:creator>Flint</dc:creator>
  <cp:lastModifiedBy>Flint</cp:lastModifiedBy>
  <cp:revision>7</cp:revision>
  <dcterms:created xsi:type="dcterms:W3CDTF">2018-09-15T19:19:42Z</dcterms:created>
  <dcterms:modified xsi:type="dcterms:W3CDTF">2018-09-15T22:27:35Z</dcterms:modified>
</cp:coreProperties>
</file>