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6EDC4-7FDC-40AB-9C31-CD8B2BA18BE4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15700-136F-407C-A010-E33F2D643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46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6EDC4-7FDC-40AB-9C31-CD8B2BA18BE4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15700-136F-407C-A010-E33F2D643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34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6EDC4-7FDC-40AB-9C31-CD8B2BA18BE4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15700-136F-407C-A010-E33F2D643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950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6EDC4-7FDC-40AB-9C31-CD8B2BA18BE4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15700-136F-407C-A010-E33F2D643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831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6EDC4-7FDC-40AB-9C31-CD8B2BA18BE4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15700-136F-407C-A010-E33F2D643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439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6EDC4-7FDC-40AB-9C31-CD8B2BA18BE4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15700-136F-407C-A010-E33F2D643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857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6EDC4-7FDC-40AB-9C31-CD8B2BA18BE4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15700-136F-407C-A010-E33F2D643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074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6EDC4-7FDC-40AB-9C31-CD8B2BA18BE4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15700-136F-407C-A010-E33F2D643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865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6EDC4-7FDC-40AB-9C31-CD8B2BA18BE4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15700-136F-407C-A010-E33F2D643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22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6EDC4-7FDC-40AB-9C31-CD8B2BA18BE4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15700-136F-407C-A010-E33F2D643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333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6EDC4-7FDC-40AB-9C31-CD8B2BA18BE4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15700-136F-407C-A010-E33F2D643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344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6EDC4-7FDC-40AB-9C31-CD8B2BA18BE4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15700-136F-407C-A010-E33F2D643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Arial Rounded MT Bold" panose="020F0704030504030204" pitchFamily="34" charset="0"/>
              </a:rPr>
              <a:t>Living it   ,</a:t>
            </a:r>
            <a:br>
              <a:rPr lang="en-US" b="1" dirty="0" smtClean="0">
                <a:latin typeface="Arial Rounded MT Bold" panose="020F0704030504030204" pitchFamily="34" charset="0"/>
              </a:rPr>
            </a:br>
            <a:r>
              <a:rPr lang="en-US" b="1" dirty="0" smtClean="0">
                <a:latin typeface="Arial Rounded MT Bold" panose="020F0704030504030204" pitchFamily="34" charset="0"/>
              </a:rPr>
              <a:t> while we are going   !  </a:t>
            </a:r>
            <a:endParaRPr lang="en-US" b="1" dirty="0">
              <a:latin typeface="Arial Rounded MT Bold" panose="020F07040305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2960" y="3602038"/>
            <a:ext cx="9845040" cy="1655762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Arial Narrow" panose="020B0606020202030204" pitchFamily="34" charset="0"/>
              </a:rPr>
              <a:t>Amos 6:1-7</a:t>
            </a:r>
            <a:endParaRPr lang="en-US" sz="4400" b="1" dirty="0">
              <a:latin typeface="Arial Narrow" panose="020B0606020202030204" pitchFamily="34" charset="0"/>
            </a:endParaRPr>
          </a:p>
        </p:txBody>
      </p:sp>
      <p:sp>
        <p:nvSpPr>
          <p:cNvPr id="4" name="Up Arrow 3"/>
          <p:cNvSpPr/>
          <p:nvPr/>
        </p:nvSpPr>
        <p:spPr>
          <a:xfrm>
            <a:off x="7210697" y="1476103"/>
            <a:ext cx="587829" cy="966651"/>
          </a:xfrm>
          <a:prstGeom prst="up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9233263" y="2442754"/>
            <a:ext cx="561703" cy="91730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17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Living it   ,</a:t>
            </a:r>
            <a:br>
              <a:rPr lang="en-US" sz="6000" b="1" dirty="0">
                <a:solidFill>
                  <a:prstClr val="black"/>
                </a:solidFill>
                <a:latin typeface="Arial Rounded MT Bold" panose="020F0704030504030204" pitchFamily="34" charset="0"/>
              </a:rPr>
            </a:br>
            <a:r>
              <a:rPr lang="en-US" sz="6000" b="1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while </a:t>
            </a:r>
            <a:r>
              <a:rPr lang="en-US" sz="60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we are going   !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92286" y="130628"/>
            <a:ext cx="515574" cy="7381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3370" y="757919"/>
            <a:ext cx="508401" cy="93276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04948" y="2083482"/>
            <a:ext cx="1059397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“ Success is a lousy teacher.  It seduces smart people into thinking they can’t lose.”- Bill Gates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Such was the feeling in Israel at this time.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Amos, a resident of </a:t>
            </a:r>
            <a:r>
              <a:rPr lang="en-US" sz="3200" b="1" u="sng" dirty="0" err="1" smtClean="0"/>
              <a:t>Tekoa</a:t>
            </a:r>
            <a:r>
              <a:rPr lang="en-US" sz="3200" dirty="0" smtClean="0"/>
              <a:t> in Judah had been sent by God to prophecy to Israel.  He was not groomed as a prophet, but was a </a:t>
            </a:r>
            <a:r>
              <a:rPr lang="en-US" sz="3200" b="1" u="sng" dirty="0" smtClean="0"/>
              <a:t>herdsman</a:t>
            </a:r>
            <a:r>
              <a:rPr lang="en-US" sz="3200" dirty="0" smtClean="0"/>
              <a:t> and dresser of </a:t>
            </a:r>
            <a:r>
              <a:rPr lang="en-US" sz="3200" b="1" u="sng" dirty="0" smtClean="0"/>
              <a:t>figs</a:t>
            </a:r>
            <a:r>
              <a:rPr lang="en-US" sz="3200" dirty="0" smtClean="0"/>
              <a:t>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u="sng" dirty="0" smtClean="0"/>
              <a:t>Assyrian</a:t>
            </a:r>
            <a:r>
              <a:rPr lang="en-US" sz="3200" dirty="0" smtClean="0"/>
              <a:t> dominance had declined.  Wealth and success existed.  Success not seen since the days of </a:t>
            </a:r>
            <a:r>
              <a:rPr lang="en-US" sz="3200" b="1" u="sng" dirty="0" smtClean="0"/>
              <a:t>Solomon.</a:t>
            </a:r>
            <a:endParaRPr lang="en-US" sz="3200" b="1" u="sng" dirty="0"/>
          </a:p>
        </p:txBody>
      </p:sp>
    </p:spTree>
    <p:extLst>
      <p:ext uri="{BB962C8B-B14F-4D97-AF65-F5344CB8AC3E}">
        <p14:creationId xmlns:p14="http://schemas.microsoft.com/office/powerpoint/2010/main" val="3475933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Living it   ,</a:t>
            </a:r>
            <a:br>
              <a:rPr lang="en-US" sz="6000" b="1" dirty="0">
                <a:solidFill>
                  <a:prstClr val="black"/>
                </a:solidFill>
                <a:latin typeface="Arial Rounded MT Bold" panose="020F0704030504030204" pitchFamily="34" charset="0"/>
              </a:rPr>
            </a:br>
            <a:r>
              <a:rPr lang="en-US" sz="6000" b="1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while </a:t>
            </a:r>
            <a:r>
              <a:rPr lang="en-US" sz="60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we are going   !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39901" y="757919"/>
            <a:ext cx="475745" cy="93276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2286" y="103867"/>
            <a:ext cx="528636" cy="75444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6314" y="1951946"/>
            <a:ext cx="109074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This seemed to be an indication to them that </a:t>
            </a:r>
            <a:r>
              <a:rPr lang="en-US" sz="3200" b="1" u="sng" dirty="0" smtClean="0"/>
              <a:t>God was about to restore them to their previous power.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This was their idea concerning </a:t>
            </a:r>
            <a:r>
              <a:rPr lang="en-US" sz="3200" b="1" u="sng" dirty="0" smtClean="0"/>
              <a:t>“the day of the Lord.”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They had </a:t>
            </a:r>
            <a:r>
              <a:rPr lang="en-US" sz="3200" b="1" u="sng" dirty="0" smtClean="0"/>
              <a:t>misinterpreted</a:t>
            </a:r>
            <a:r>
              <a:rPr lang="en-US" sz="3200" dirty="0" smtClean="0"/>
              <a:t> the signs- Amos 5:18.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In every generation there is the challenge not to become </a:t>
            </a:r>
            <a:r>
              <a:rPr lang="en-US" sz="3200" b="1" u="sng" dirty="0" smtClean="0"/>
              <a:t>complacent</a:t>
            </a:r>
            <a:r>
              <a:rPr lang="en-US" sz="3200" dirty="0" smtClean="0"/>
              <a:t> and </a:t>
            </a:r>
            <a:r>
              <a:rPr lang="en-US" sz="3200" b="1" u="sng" dirty="0" smtClean="0"/>
              <a:t>satisfied.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Consider Matt 23:25.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This is even the challenge for the church today.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Two takeaways from this today include: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42589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Living it   ,</a:t>
            </a:r>
            <a:br>
              <a:rPr lang="en-US" sz="6000" b="1" dirty="0">
                <a:solidFill>
                  <a:prstClr val="black"/>
                </a:solidFill>
                <a:latin typeface="Arial Rounded MT Bold" panose="020F0704030504030204" pitchFamily="34" charset="0"/>
              </a:rPr>
            </a:br>
            <a:r>
              <a:rPr lang="en-US" sz="6000" b="1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while </a:t>
            </a:r>
            <a:r>
              <a:rPr lang="en-US" sz="60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we are going   !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33370" y="757919"/>
            <a:ext cx="521464" cy="93276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5348" y="130628"/>
            <a:ext cx="502512" cy="7413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8823" y="1925185"/>
            <a:ext cx="1140387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 smtClean="0"/>
              <a:t>Be </a:t>
            </a:r>
            <a:r>
              <a:rPr lang="en-US" sz="4400" b="1" u="sng" dirty="0" smtClean="0"/>
              <a:t>vigilant</a:t>
            </a:r>
            <a:r>
              <a:rPr lang="en-US" sz="4400" dirty="0" smtClean="0"/>
              <a:t> about your Christian </a:t>
            </a:r>
            <a:r>
              <a:rPr lang="en-US" sz="4400" b="1" u="sng" dirty="0" smtClean="0"/>
              <a:t>walk</a:t>
            </a:r>
            <a:r>
              <a:rPr lang="en-US" sz="4400" dirty="0" smtClean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I Peter 5:8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I Cor. 10:12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We can </a:t>
            </a:r>
            <a:r>
              <a:rPr lang="en-US" sz="3600" b="1" u="sng" dirty="0" smtClean="0"/>
              <a:t>misread</a:t>
            </a:r>
            <a:r>
              <a:rPr lang="en-US" sz="3600" dirty="0" smtClean="0"/>
              <a:t> the </a:t>
            </a:r>
            <a:r>
              <a:rPr lang="en-US" sz="3600" b="1" u="sng" dirty="0" smtClean="0"/>
              <a:t>signs</a:t>
            </a:r>
            <a:r>
              <a:rPr lang="en-US" sz="3600" dirty="0" smtClean="0"/>
              <a:t> of our success.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The more we live as a Christian the more we should recognize the </a:t>
            </a:r>
            <a:r>
              <a:rPr lang="en-US" sz="3600" b="1" u="sng" dirty="0" smtClean="0"/>
              <a:t>folly of being consumed with big homes, fancy cars, and designer clothes.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The more I should feel the weight of my inadequacies.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22234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Living it   ,</a:t>
            </a:r>
            <a:br>
              <a:rPr lang="en-US" sz="6000" b="1" dirty="0">
                <a:solidFill>
                  <a:prstClr val="black"/>
                </a:solidFill>
                <a:latin typeface="Arial Rounded MT Bold" panose="020F0704030504030204" pitchFamily="34" charset="0"/>
              </a:rPr>
            </a:br>
            <a:r>
              <a:rPr lang="en-US" sz="6000" b="1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while </a:t>
            </a:r>
            <a:r>
              <a:rPr lang="en-US" sz="60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we are going   !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26838" y="757919"/>
            <a:ext cx="527996" cy="93276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2285" y="104504"/>
            <a:ext cx="502512" cy="78279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7383" y="2090057"/>
            <a:ext cx="1166513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 smtClean="0"/>
              <a:t>Be </a:t>
            </a:r>
            <a:r>
              <a:rPr lang="en-US" sz="4400" b="1" u="sng" dirty="0" smtClean="0"/>
              <a:t>protective</a:t>
            </a:r>
            <a:r>
              <a:rPr lang="en-US" sz="4400" dirty="0" smtClean="0"/>
              <a:t> of your heavenly </a:t>
            </a:r>
            <a:r>
              <a:rPr lang="en-US" sz="4400" b="1" u="sng" dirty="0" smtClean="0"/>
              <a:t>crown</a:t>
            </a:r>
            <a:r>
              <a:rPr lang="en-US" sz="4400" dirty="0" smtClean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II John 8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b="1" u="sng" dirty="0" smtClean="0"/>
              <a:t>Keep working</a:t>
            </a:r>
            <a:r>
              <a:rPr lang="en-US" sz="3600" dirty="0" smtClean="0"/>
              <a:t> – I Cor. 3:8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Heb. 4:11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Heb. 2:1-4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Think about the proof on which to base your faith.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We truly have a marvelous hope.- Heb. 6:13-19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10943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281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Narrow</vt:lpstr>
      <vt:lpstr>Arial Rounded MT Bold</vt:lpstr>
      <vt:lpstr>Calibri</vt:lpstr>
      <vt:lpstr>Calibri Light</vt:lpstr>
      <vt:lpstr>Office Theme</vt:lpstr>
      <vt:lpstr>Living it   ,  while we are going   !  </vt:lpstr>
      <vt:lpstr>Living it   , while we are going   ! </vt:lpstr>
      <vt:lpstr>Living it   , while we are going   ! </vt:lpstr>
      <vt:lpstr>Living it   , while we are going   ! </vt:lpstr>
      <vt:lpstr>Living it   , while we are going   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Pressnell</dc:creator>
  <cp:lastModifiedBy>Chris Pressnell</cp:lastModifiedBy>
  <cp:revision>6</cp:revision>
  <dcterms:created xsi:type="dcterms:W3CDTF">2018-09-09T13:32:30Z</dcterms:created>
  <dcterms:modified xsi:type="dcterms:W3CDTF">2018-09-09T14:10:04Z</dcterms:modified>
</cp:coreProperties>
</file>