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Navigating the last days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II Timothy 3:1-17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8281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>
                <a:blipFill dpi="0" rotWithShape="1">
                  <a:blip r:embed="rId2"/>
                  <a:srcRect/>
                  <a:tile tx="6350" ty="-127000" sx="65000" sy="64000" flip="none" algn="tl"/>
                </a:blipFill>
              </a:rPr>
              <a:t>Navigating the last days</a:t>
            </a:r>
            <a:endParaRPr lang="en-US" sz="7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Four aspects to this chapter:</a:t>
            </a:r>
          </a:p>
          <a:p>
            <a:pPr lvl="1"/>
            <a:r>
              <a:rPr lang="en-US" sz="4000" smtClean="0"/>
              <a:t>The signs of the times.- vss. 1-5</a:t>
            </a:r>
          </a:p>
          <a:p>
            <a:pPr lvl="2"/>
            <a:r>
              <a:rPr lang="en-US" sz="3800" smtClean="0"/>
              <a:t>Misplaced love.</a:t>
            </a:r>
          </a:p>
          <a:p>
            <a:pPr lvl="2"/>
            <a:r>
              <a:rPr lang="en-US" sz="3800" smtClean="0"/>
              <a:t>Disrespectful.</a:t>
            </a:r>
          </a:p>
          <a:p>
            <a:pPr lvl="2"/>
            <a:r>
              <a:rPr lang="en-US" sz="3800" smtClean="0"/>
              <a:t>Arrogant.</a:t>
            </a:r>
          </a:p>
          <a:p>
            <a:pPr lvl="2"/>
            <a:r>
              <a:rPr lang="en-US" sz="3800" smtClean="0"/>
              <a:t>Worldly.</a:t>
            </a:r>
          </a:p>
        </p:txBody>
      </p:sp>
    </p:spTree>
    <p:extLst>
      <p:ext uri="{BB962C8B-B14F-4D97-AF65-F5344CB8AC3E}">
        <p14:creationId xmlns:p14="http://schemas.microsoft.com/office/powerpoint/2010/main" val="62450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>
                <a:blipFill dpi="0" rotWithShape="1">
                  <a:blip r:embed="rId2"/>
                  <a:srcRect/>
                  <a:tile tx="6350" ty="-127000" sx="65000" sy="64000" flip="none" algn="tl"/>
                </a:blipFill>
              </a:rPr>
              <a:t>Navigating the last days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The cause of digression.- vss. 7-9</a:t>
            </a:r>
          </a:p>
          <a:p>
            <a:pPr lvl="1"/>
            <a:r>
              <a:rPr lang="en-US" sz="4200" smtClean="0"/>
              <a:t>Led away by various passions.</a:t>
            </a:r>
          </a:p>
          <a:p>
            <a:pPr lvl="1"/>
            <a:r>
              <a:rPr lang="en-US" sz="4200" smtClean="0"/>
              <a:t>Learning from what is not truth.</a:t>
            </a:r>
          </a:p>
          <a:p>
            <a:pPr lvl="1"/>
            <a:r>
              <a:rPr lang="en-US" sz="4200" smtClean="0"/>
              <a:t>Opposed to truth.</a:t>
            </a:r>
          </a:p>
          <a:p>
            <a:pPr lvl="1"/>
            <a:r>
              <a:rPr lang="en-US" sz="4200" smtClean="0"/>
              <a:t>Corrupted minds </a:t>
            </a:r>
            <a:endParaRPr lang="en-US" sz="4200"/>
          </a:p>
        </p:txBody>
      </p:sp>
    </p:spTree>
    <p:extLst>
      <p:ext uri="{BB962C8B-B14F-4D97-AF65-F5344CB8AC3E}">
        <p14:creationId xmlns:p14="http://schemas.microsoft.com/office/powerpoint/2010/main" val="282450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>
                <a:blipFill dpi="0" rotWithShape="1">
                  <a:blip r:embed="rId2"/>
                  <a:srcRect/>
                  <a:tile tx="6350" ty="-127000" sx="65000" sy="64000" flip="none" algn="tl"/>
                </a:blipFill>
              </a:rPr>
              <a:t>Navigating the last days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The impact on Christians.- vss. 10-12</a:t>
            </a:r>
          </a:p>
          <a:p>
            <a:pPr lvl="1"/>
            <a:r>
              <a:rPr lang="en-US" sz="4200"/>
              <a:t>Persecutions</a:t>
            </a:r>
          </a:p>
          <a:p>
            <a:pPr lvl="1"/>
            <a:r>
              <a:rPr lang="en-US" sz="4200"/>
              <a:t>Having to watch the world continue to decline. </a:t>
            </a:r>
          </a:p>
          <a:p>
            <a:r>
              <a:rPr lang="en-US" sz="4400" smtClean="0"/>
              <a:t>The hope of Christians.- vss. 14-17</a:t>
            </a:r>
          </a:p>
          <a:p>
            <a:pPr lvl="1"/>
            <a:r>
              <a:rPr lang="en-US" sz="4200" smtClean="0"/>
              <a:t>Scripture.</a:t>
            </a:r>
          </a:p>
        </p:txBody>
      </p:sp>
    </p:spTree>
    <p:extLst>
      <p:ext uri="{BB962C8B-B14F-4D97-AF65-F5344CB8AC3E}">
        <p14:creationId xmlns:p14="http://schemas.microsoft.com/office/powerpoint/2010/main" val="78406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>
                <a:blipFill dpi="0" rotWithShape="1">
                  <a:blip r:embed="rId2"/>
                  <a:srcRect/>
                  <a:tile tx="6350" ty="-127000" sx="65000" sy="64000" flip="none" algn="tl"/>
                </a:blipFill>
              </a:rPr>
              <a:t>Navigating the last days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490781" cy="4050792"/>
          </a:xfrm>
        </p:spPr>
        <p:txBody>
          <a:bodyPr>
            <a:normAutofit/>
          </a:bodyPr>
          <a:lstStyle/>
          <a:p>
            <a:pPr lvl="1"/>
            <a:r>
              <a:rPr lang="en-US" sz="4000" smtClean="0"/>
              <a:t>What Paul tells Timothy to do:</a:t>
            </a:r>
          </a:p>
          <a:p>
            <a:pPr lvl="2"/>
            <a:r>
              <a:rPr lang="en-US" sz="3800" smtClean="0"/>
              <a:t>Avoid such people.- vs. 5</a:t>
            </a:r>
          </a:p>
          <a:p>
            <a:pPr lvl="2"/>
            <a:r>
              <a:rPr lang="en-US" sz="3800" smtClean="0"/>
              <a:t>Follow good examples.- vs. 10</a:t>
            </a:r>
          </a:p>
          <a:p>
            <a:pPr lvl="2"/>
            <a:r>
              <a:rPr lang="en-US" sz="3800" smtClean="0"/>
              <a:t>Continue to learn from God’s word.- vs. 14.</a:t>
            </a:r>
            <a:endParaRPr lang="en-US" sz="3800"/>
          </a:p>
        </p:txBody>
      </p:sp>
    </p:spTree>
    <p:extLst>
      <p:ext uri="{BB962C8B-B14F-4D97-AF65-F5344CB8AC3E}">
        <p14:creationId xmlns:p14="http://schemas.microsoft.com/office/powerpoint/2010/main" val="261756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54</TotalTime>
  <Words>134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Navigating the last days</vt:lpstr>
      <vt:lpstr>Navigating the last days</vt:lpstr>
      <vt:lpstr>Navigating the last days</vt:lpstr>
      <vt:lpstr>Navigating the last days</vt:lpstr>
      <vt:lpstr>Navigating the last days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last days</dc:title>
  <dc:creator>Chris Pressnell</dc:creator>
  <cp:lastModifiedBy>Chris Pressnell</cp:lastModifiedBy>
  <cp:revision>1</cp:revision>
  <dcterms:created xsi:type="dcterms:W3CDTF">2018-09-02T05:28:21Z</dcterms:created>
  <dcterms:modified xsi:type="dcterms:W3CDTF">2018-09-02T06:22:36Z</dcterms:modified>
</cp:coreProperties>
</file>