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6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1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4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1055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67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24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07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83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9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8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7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3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4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3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0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6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1C57-92FA-41A1-93B7-406A2E80830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F404-A192-4098-BA13-8A04B5ED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140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Devil’s Schemes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II Cor. 2:11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371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256" y="283029"/>
            <a:ext cx="10353761" cy="1326321"/>
          </a:xfrm>
        </p:spPr>
        <p:txBody>
          <a:bodyPr/>
          <a:lstStyle/>
          <a:p>
            <a:r>
              <a:rPr lang="en-US" sz="4800" dirty="0">
                <a:solidFill>
                  <a:prstClr val="white"/>
                </a:solidFill>
              </a:rPr>
              <a:t>The Devil’s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737361"/>
            <a:ext cx="11534503" cy="451974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Although, Paul is not ignorant of the devil’s schemes many people act completely oblivious of Satan’s designs. </a:t>
            </a:r>
          </a:p>
          <a:p>
            <a:r>
              <a:rPr lang="en-US" sz="3200" dirty="0" smtClean="0"/>
              <a:t>We can look at the three general ways we are tempted in I John 2:16. </a:t>
            </a:r>
          </a:p>
          <a:p>
            <a:pPr lvl="1"/>
            <a:r>
              <a:rPr lang="en-US" sz="3000" dirty="0" smtClean="0"/>
              <a:t>Lust of the flesh.</a:t>
            </a:r>
          </a:p>
          <a:p>
            <a:pPr lvl="1"/>
            <a:r>
              <a:rPr lang="en-US" sz="3000" dirty="0" smtClean="0"/>
              <a:t>Lust of the eyes.</a:t>
            </a:r>
          </a:p>
          <a:p>
            <a:pPr lvl="1"/>
            <a:r>
              <a:rPr lang="en-US" sz="3000" dirty="0" smtClean="0"/>
              <a:t>Pride of life.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7367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prstClr val="white"/>
                </a:solidFill>
              </a:rPr>
              <a:t>The Devil’s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98171"/>
            <a:ext cx="10353762" cy="4545875"/>
          </a:xfrm>
        </p:spPr>
        <p:txBody>
          <a:bodyPr>
            <a:normAutofit fontScale="92500" lnSpcReduction="10000"/>
          </a:bodyPr>
          <a:lstStyle/>
          <a:p>
            <a:r>
              <a:rPr lang="en-US" sz="3200" i="1" dirty="0" smtClean="0"/>
              <a:t>Satan wants us to be…………………………..</a:t>
            </a:r>
          </a:p>
          <a:p>
            <a:pPr marL="0" indent="0" algn="ctr">
              <a:buNone/>
            </a:pPr>
            <a:r>
              <a:rPr lang="en-US" sz="4000" b="1" dirty="0" smtClean="0"/>
              <a:t>DEFENSIVE</a:t>
            </a:r>
          </a:p>
          <a:p>
            <a:r>
              <a:rPr lang="en-US" sz="3600" dirty="0" smtClean="0"/>
              <a:t>II Corinthians 2:5-7</a:t>
            </a:r>
          </a:p>
          <a:p>
            <a:r>
              <a:rPr lang="en-US" sz="3600" dirty="0" smtClean="0"/>
              <a:t>Two ways to look at defensiveness.</a:t>
            </a:r>
          </a:p>
          <a:p>
            <a:pPr lvl="1"/>
            <a:r>
              <a:rPr lang="en-US" sz="3400" dirty="0" smtClean="0"/>
              <a:t>Those who have wronged us.</a:t>
            </a:r>
          </a:p>
          <a:p>
            <a:pPr lvl="1"/>
            <a:r>
              <a:rPr lang="en-US" sz="3400" dirty="0" smtClean="0"/>
              <a:t>When approached about something wrong in our life.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83000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prstClr val="white"/>
                </a:solidFill>
              </a:rPr>
              <a:t>The Devil’s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11234"/>
            <a:ext cx="10353762" cy="4079966"/>
          </a:xfrm>
        </p:spPr>
        <p:txBody>
          <a:bodyPr/>
          <a:lstStyle/>
          <a:p>
            <a:pPr lvl="0"/>
            <a:r>
              <a:rPr lang="en-US" sz="3200" i="1" dirty="0">
                <a:solidFill>
                  <a:prstClr val="white"/>
                </a:solidFill>
              </a:rPr>
              <a:t>Satan wants us to be</a:t>
            </a:r>
            <a:r>
              <a:rPr lang="en-US" sz="3200" i="1" dirty="0" smtClean="0">
                <a:solidFill>
                  <a:prstClr val="white"/>
                </a:solidFill>
              </a:rPr>
              <a:t>…………………………..</a:t>
            </a:r>
          </a:p>
          <a:p>
            <a:pPr marL="0" lvl="0" indent="0" algn="ctr">
              <a:buNone/>
            </a:pPr>
            <a:r>
              <a:rPr lang="en-US" sz="4400" b="1" dirty="0" smtClean="0">
                <a:solidFill>
                  <a:prstClr val="white"/>
                </a:solidFill>
              </a:rPr>
              <a:t>OVERCONFIDENT IN OURSELVES</a:t>
            </a:r>
          </a:p>
          <a:p>
            <a:r>
              <a:rPr lang="en-US" sz="4000" dirty="0" smtClean="0">
                <a:solidFill>
                  <a:prstClr val="white"/>
                </a:solidFill>
              </a:rPr>
              <a:t>II Cor. 1:9</a:t>
            </a:r>
          </a:p>
          <a:p>
            <a:r>
              <a:rPr lang="en-US" sz="4000" dirty="0" smtClean="0">
                <a:solidFill>
                  <a:prstClr val="white"/>
                </a:solidFill>
              </a:rPr>
              <a:t>II Cor. 1:12</a:t>
            </a:r>
            <a:endParaRPr lang="en-US" sz="4000" dirty="0">
              <a:solidFill>
                <a:prstClr val="white"/>
              </a:solidFill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77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prstClr val="white"/>
                </a:solidFill>
              </a:rPr>
              <a:t>The Devil’s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98171"/>
            <a:ext cx="10353762" cy="4093029"/>
          </a:xfrm>
        </p:spPr>
        <p:txBody>
          <a:bodyPr/>
          <a:lstStyle/>
          <a:p>
            <a:pPr lvl="0"/>
            <a:r>
              <a:rPr lang="en-US" sz="3200" i="1" dirty="0">
                <a:solidFill>
                  <a:prstClr val="white"/>
                </a:solidFill>
              </a:rPr>
              <a:t>Satan wants us to be</a:t>
            </a:r>
            <a:r>
              <a:rPr lang="en-US" sz="3200" i="1" dirty="0" smtClean="0">
                <a:solidFill>
                  <a:prstClr val="white"/>
                </a:solidFill>
              </a:rPr>
              <a:t>…………………………..</a:t>
            </a:r>
          </a:p>
          <a:p>
            <a:pPr marL="0" lvl="0" indent="0" algn="ctr">
              <a:buNone/>
            </a:pPr>
            <a:r>
              <a:rPr lang="en-US" sz="4400" b="1" dirty="0" smtClean="0">
                <a:solidFill>
                  <a:prstClr val="white"/>
                </a:solidFill>
              </a:rPr>
              <a:t>SATISFIED WITH PARTIAL OBEDIENCE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II Cor. 2:9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The rich young ruler.</a:t>
            </a:r>
            <a:endParaRPr lang="en-US" sz="36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9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prstClr val="white"/>
                </a:solidFill>
              </a:rPr>
              <a:t>The Devil’s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11233"/>
            <a:ext cx="10353762" cy="4545875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i="1" dirty="0">
                <a:solidFill>
                  <a:prstClr val="white"/>
                </a:solidFill>
              </a:rPr>
              <a:t>Satan wants us to be</a:t>
            </a:r>
            <a:r>
              <a:rPr lang="en-US" sz="3200" i="1" dirty="0" smtClean="0">
                <a:solidFill>
                  <a:prstClr val="white"/>
                </a:solidFill>
              </a:rPr>
              <a:t>…………………………..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prstClr val="white"/>
                </a:solidFill>
              </a:rPr>
              <a:t>SHORT ON SELF-ESTEEM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II Cor. 2:7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I can’t do anything right.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We don’t respect ourselves- Matt. 6:26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I Cor. 6:19-20</a:t>
            </a:r>
            <a:endParaRPr lang="en-US" sz="36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8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26</TotalTime>
  <Words>169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The Devil’s Schemes</vt:lpstr>
      <vt:lpstr>The Devil’s Schemes</vt:lpstr>
      <vt:lpstr>The Devil’s Schemes</vt:lpstr>
      <vt:lpstr>The Devil’s Schemes</vt:lpstr>
      <vt:lpstr>The Devil’s Schemes</vt:lpstr>
      <vt:lpstr>The Devil’s Schemes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Devil’s Schemes</dc:title>
  <dc:creator>Chris Pressnell</dc:creator>
  <cp:lastModifiedBy>Chris Pressnell</cp:lastModifiedBy>
  <cp:revision>4</cp:revision>
  <dcterms:created xsi:type="dcterms:W3CDTF">2018-08-26T21:07:49Z</dcterms:created>
  <dcterms:modified xsi:type="dcterms:W3CDTF">2018-08-26T21:34:31Z</dcterms:modified>
</cp:coreProperties>
</file>