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0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62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2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700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111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04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843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363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214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16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0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6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79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37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8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4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C7BFFDC-C313-4731-8BB4-1553545E49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C1A353-EAC9-4391-9389-D71B59C72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0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 WANT TO BE WITH CHRIST!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Phil. 1:20-25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946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prstClr val="black">
                    <a:lumMod val="85000"/>
                    <a:lumOff val="15000"/>
                  </a:prstClr>
                </a:solidFill>
              </a:rPr>
              <a:t>I WANT TO BE WITH CHRIST!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smtClean="0"/>
              <a:t>Have you ever known someone that you just loved to be around?</a:t>
            </a:r>
          </a:p>
          <a:p>
            <a:r>
              <a:rPr lang="en-US" sz="3200" smtClean="0"/>
              <a:t>What about some great love stories in the Bible?</a:t>
            </a:r>
          </a:p>
          <a:p>
            <a:pPr lvl="1"/>
            <a:r>
              <a:rPr lang="en-US" sz="2800" smtClean="0"/>
              <a:t>Jacob and Rachel</a:t>
            </a:r>
          </a:p>
          <a:p>
            <a:pPr lvl="1"/>
            <a:r>
              <a:rPr lang="en-US" sz="2800" smtClean="0"/>
              <a:t>Ruth and Naomi</a:t>
            </a:r>
          </a:p>
          <a:p>
            <a:pPr lvl="1"/>
            <a:r>
              <a:rPr lang="en-US" sz="2800" smtClean="0"/>
              <a:t>David and Jonathon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27126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prstClr val="black">
                    <a:lumMod val="85000"/>
                    <a:lumOff val="15000"/>
                  </a:prstClr>
                </a:solidFill>
              </a:rPr>
              <a:t>I WANT TO BE WITH CHRIST!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i="1" smtClean="0"/>
              <a:t>I love Christ……………………….</a:t>
            </a:r>
          </a:p>
          <a:p>
            <a:pPr marL="0" indent="0" algn="ctr">
              <a:buNone/>
            </a:pPr>
            <a:r>
              <a:rPr lang="en-US" sz="4000" b="1" smtClean="0"/>
              <a:t>MORE THAN LIFE</a:t>
            </a:r>
          </a:p>
          <a:p>
            <a:r>
              <a:rPr lang="en-US" sz="3200" smtClean="0"/>
              <a:t>Phil. 1:21</a:t>
            </a:r>
          </a:p>
          <a:p>
            <a:r>
              <a:rPr lang="en-US" sz="3200" smtClean="0"/>
              <a:t>Rev. 22:20</a:t>
            </a:r>
          </a:p>
          <a:p>
            <a:r>
              <a:rPr lang="en-US" sz="3200" smtClean="0"/>
              <a:t>Are you ready for Christ to come today? </a:t>
            </a:r>
          </a:p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25171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prstClr val="black">
                    <a:lumMod val="85000"/>
                    <a:lumOff val="15000"/>
                  </a:prstClr>
                </a:solidFill>
              </a:rPr>
              <a:t>I WANT TO BE WITH CHRIST!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AB946B"/>
              </a:buClr>
            </a:pPr>
            <a:r>
              <a:rPr lang="en-US" sz="3200" i="1">
                <a:solidFill>
                  <a:prstClr val="black">
                    <a:lumMod val="85000"/>
                    <a:lumOff val="15000"/>
                  </a:prstClr>
                </a:solidFill>
              </a:rPr>
              <a:t>I love </a:t>
            </a:r>
            <a:r>
              <a:rPr lang="en-US" sz="3200" i="1">
                <a:solidFill>
                  <a:prstClr val="black">
                    <a:lumMod val="85000"/>
                    <a:lumOff val="15000"/>
                  </a:prstClr>
                </a:solidFill>
              </a:rPr>
              <a:t>Christ</a:t>
            </a:r>
            <a:r>
              <a:rPr lang="en-US" sz="3200" i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……………………….</a:t>
            </a:r>
          </a:p>
          <a:p>
            <a:pPr marL="0" lvl="0" indent="0" algn="ctr">
              <a:buClr>
                <a:srgbClr val="AB946B"/>
              </a:buClr>
              <a:buNone/>
            </a:pPr>
            <a:r>
              <a:rPr lang="en-US" sz="4000" b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WITH MY LIFE</a:t>
            </a:r>
            <a:endParaRPr lang="en-US" sz="4000" b="1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r>
              <a:rPr lang="en-US" sz="3600" smtClean="0"/>
              <a:t>Phil. 1:21</a:t>
            </a:r>
          </a:p>
          <a:p>
            <a:r>
              <a:rPr lang="en-US" sz="3600" smtClean="0"/>
              <a:t>Phil. 2:25</a:t>
            </a:r>
          </a:p>
          <a:p>
            <a:r>
              <a:rPr lang="en-US" sz="3600" smtClean="0"/>
              <a:t>Gal. 2:20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28055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prstClr val="black">
                    <a:lumMod val="85000"/>
                    <a:lumOff val="15000"/>
                  </a:prstClr>
                </a:solidFill>
              </a:rPr>
              <a:t>I WANT TO BE WITH CHRIST!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AB946B"/>
              </a:buClr>
            </a:pPr>
            <a:r>
              <a:rPr lang="en-US" sz="3200" i="1">
                <a:solidFill>
                  <a:prstClr val="black">
                    <a:lumMod val="85000"/>
                    <a:lumOff val="15000"/>
                  </a:prstClr>
                </a:solidFill>
              </a:rPr>
              <a:t>I love </a:t>
            </a:r>
            <a:r>
              <a:rPr lang="en-US" sz="3200" i="1">
                <a:solidFill>
                  <a:prstClr val="black">
                    <a:lumMod val="85000"/>
                    <a:lumOff val="15000"/>
                  </a:prstClr>
                </a:solidFill>
              </a:rPr>
              <a:t>Christ</a:t>
            </a:r>
            <a:r>
              <a:rPr lang="en-US" sz="3200" i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……………………….</a:t>
            </a:r>
          </a:p>
          <a:p>
            <a:pPr marL="0" lvl="0" indent="0" algn="ctr">
              <a:buClr>
                <a:srgbClr val="AB946B"/>
              </a:buClr>
              <a:buNone/>
            </a:pPr>
            <a:r>
              <a:rPr lang="en-US" sz="4000" b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FOR LIFE</a:t>
            </a:r>
          </a:p>
          <a:p>
            <a:pPr>
              <a:buClr>
                <a:srgbClr val="AB946B"/>
              </a:buClr>
            </a:pPr>
            <a:r>
              <a:rPr lang="en-US" sz="360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Phil. 1:22</a:t>
            </a:r>
          </a:p>
          <a:p>
            <a:pPr>
              <a:buClr>
                <a:srgbClr val="AB946B"/>
              </a:buClr>
            </a:pPr>
            <a:r>
              <a:rPr lang="en-US" sz="360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Rev. 2:10</a:t>
            </a:r>
          </a:p>
          <a:p>
            <a:pPr>
              <a:buClr>
                <a:srgbClr val="AB946B"/>
              </a:buClr>
            </a:pPr>
            <a:r>
              <a:rPr lang="en-US" sz="360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As long as I live I will pledge my love and service to Christ. </a:t>
            </a:r>
          </a:p>
          <a:p>
            <a:pPr>
              <a:buClr>
                <a:srgbClr val="AB946B"/>
              </a:buClr>
            </a:pPr>
            <a:endParaRPr lang="en-US" sz="360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ctr">
              <a:buClr>
                <a:srgbClr val="AB946B"/>
              </a:buClr>
              <a:buNone/>
            </a:pPr>
            <a:endParaRPr lang="en-US" sz="4000" b="1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2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53</TotalTime>
  <Words>135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Garamond</vt:lpstr>
      <vt:lpstr>Organic</vt:lpstr>
      <vt:lpstr>I WANT TO BE WITH CHRIST!</vt:lpstr>
      <vt:lpstr>I WANT TO BE WITH CHRIST!</vt:lpstr>
      <vt:lpstr>I WANT TO BE WITH CHRIST!</vt:lpstr>
      <vt:lpstr>I WANT TO BE WITH CHRIST!</vt:lpstr>
      <vt:lpstr>I WANT TO BE WITH CHRIST!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WANT TO BE WITH CHRIST!</dc:title>
  <dc:creator>Chris Pressnell</dc:creator>
  <cp:lastModifiedBy>Chris Pressnell</cp:lastModifiedBy>
  <cp:revision>1</cp:revision>
  <dcterms:created xsi:type="dcterms:W3CDTF">2018-08-26T12:53:38Z</dcterms:created>
  <dcterms:modified xsi:type="dcterms:W3CDTF">2018-08-26T13:47:06Z</dcterms:modified>
</cp:coreProperties>
</file>