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6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D619-53F9-4EF7-88B4-42742859DAD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1FAF-B387-40A1-B7FB-5F1475C6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Get Right Church</a:t>
            </a:r>
            <a:endParaRPr 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79970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Numbers 13:25-33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9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Get Right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Joshua</a:t>
            </a:r>
            <a:r>
              <a:rPr lang="en-US" sz="4400" dirty="0" smtClean="0">
                <a:solidFill>
                  <a:schemeClr val="bg1"/>
                </a:solidFill>
              </a:rPr>
              <a:t> and </a:t>
            </a:r>
            <a:r>
              <a:rPr lang="en-US" sz="4400" b="1" u="sng" dirty="0" smtClean="0">
                <a:solidFill>
                  <a:schemeClr val="bg1"/>
                </a:solidFill>
              </a:rPr>
              <a:t>Caleb</a:t>
            </a:r>
            <a:r>
              <a:rPr lang="en-US" sz="4400" dirty="0" smtClean="0">
                <a:solidFill>
                  <a:schemeClr val="bg1"/>
                </a:solidFill>
              </a:rPr>
              <a:t> believed that God could </a:t>
            </a:r>
            <a:r>
              <a:rPr lang="en-US" sz="4400" b="1" u="sng" dirty="0" smtClean="0">
                <a:solidFill>
                  <a:schemeClr val="bg1"/>
                </a:solidFill>
              </a:rPr>
              <a:t>do</a:t>
            </a:r>
            <a:r>
              <a:rPr lang="en-US" sz="4400" dirty="0" smtClean="0">
                <a:solidFill>
                  <a:schemeClr val="bg1"/>
                </a:solidFill>
              </a:rPr>
              <a:t> great things through </a:t>
            </a:r>
            <a:r>
              <a:rPr lang="en-US" sz="4400" b="1" u="sng" dirty="0" smtClean="0">
                <a:solidFill>
                  <a:schemeClr val="bg1"/>
                </a:solidFill>
              </a:rPr>
              <a:t>His</a:t>
            </a:r>
            <a:r>
              <a:rPr lang="en-US" sz="4400" dirty="0" smtClean="0">
                <a:solidFill>
                  <a:schemeClr val="bg1"/>
                </a:solidFill>
              </a:rPr>
              <a:t> people.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Lots of excuses: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Too </a:t>
            </a:r>
            <a:r>
              <a:rPr lang="en-US" sz="4000" b="1" u="sng" dirty="0" smtClean="0">
                <a:solidFill>
                  <a:srgbClr val="002060"/>
                </a:solidFill>
              </a:rPr>
              <a:t>Big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Too </a:t>
            </a:r>
            <a:r>
              <a:rPr lang="en-US" sz="4000" b="1" u="sng" dirty="0" smtClean="0">
                <a:solidFill>
                  <a:srgbClr val="002060"/>
                </a:solidFill>
              </a:rPr>
              <a:t>Powerful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Too </a:t>
            </a:r>
            <a:r>
              <a:rPr lang="en-US" sz="4000" b="1" u="sng" dirty="0" smtClean="0">
                <a:solidFill>
                  <a:srgbClr val="002060"/>
                </a:solidFill>
              </a:rPr>
              <a:t>Entrenched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Have we ever heard this before?</a:t>
            </a:r>
          </a:p>
        </p:txBody>
      </p:sp>
    </p:spTree>
    <p:extLst>
      <p:ext uri="{BB962C8B-B14F-4D97-AF65-F5344CB8AC3E}">
        <p14:creationId xmlns:p14="http://schemas.microsoft.com/office/powerpoint/2010/main" val="3493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Get Right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3869" cy="481030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b="1" u="sng" dirty="0" smtClean="0">
                <a:solidFill>
                  <a:schemeClr val="bg1"/>
                </a:solidFill>
              </a:rPr>
              <a:t>media</a:t>
            </a:r>
            <a:r>
              <a:rPr lang="en-US" sz="4000" dirty="0" smtClean="0">
                <a:solidFill>
                  <a:schemeClr val="bg1"/>
                </a:solidFill>
              </a:rPr>
              <a:t> is too </a:t>
            </a:r>
            <a:r>
              <a:rPr lang="en-US" sz="4000" b="1" u="sng" dirty="0" smtClean="0">
                <a:solidFill>
                  <a:schemeClr val="bg1"/>
                </a:solidFill>
              </a:rPr>
              <a:t>humanistic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The entertainment </a:t>
            </a:r>
            <a:r>
              <a:rPr lang="en-US" sz="4000" b="1" u="sng" dirty="0" smtClean="0">
                <a:solidFill>
                  <a:schemeClr val="bg1"/>
                </a:solidFill>
              </a:rPr>
              <a:t>industry</a:t>
            </a:r>
            <a:r>
              <a:rPr lang="en-US" sz="4000" dirty="0" smtClean="0">
                <a:solidFill>
                  <a:schemeClr val="bg1"/>
                </a:solidFill>
              </a:rPr>
              <a:t> is too </a:t>
            </a:r>
            <a:r>
              <a:rPr lang="en-US" sz="4000" b="1" u="sng" dirty="0" smtClean="0">
                <a:solidFill>
                  <a:schemeClr val="bg1"/>
                </a:solidFill>
              </a:rPr>
              <a:t>inappropriate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b="1" u="sng" dirty="0" smtClean="0">
                <a:solidFill>
                  <a:schemeClr val="bg1"/>
                </a:solidFill>
              </a:rPr>
              <a:t>behaviors</a:t>
            </a:r>
            <a:r>
              <a:rPr lang="en-US" sz="4000" dirty="0" smtClean="0">
                <a:solidFill>
                  <a:schemeClr val="bg1"/>
                </a:solidFill>
              </a:rPr>
              <a:t> of society are too </a:t>
            </a:r>
            <a:r>
              <a:rPr lang="en-US" sz="4000" b="1" u="sng" dirty="0" smtClean="0">
                <a:solidFill>
                  <a:schemeClr val="bg1"/>
                </a:solidFill>
              </a:rPr>
              <a:t>immoral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The Bible is too </a:t>
            </a:r>
            <a:r>
              <a:rPr lang="en-US" sz="4000" b="1" u="sng" dirty="0" smtClean="0">
                <a:solidFill>
                  <a:schemeClr val="bg1"/>
                </a:solidFill>
              </a:rPr>
              <a:t>irrelevant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God is too </a:t>
            </a:r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forgotten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The </a:t>
            </a:r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family</a:t>
            </a:r>
            <a:r>
              <a:rPr lang="en-US" sz="40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is too </a:t>
            </a:r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fractured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People</a:t>
            </a:r>
            <a:r>
              <a:rPr lang="en-US" sz="40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are too </a:t>
            </a:r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selfish</a:t>
            </a:r>
          </a:p>
          <a:p>
            <a:pPr marL="0" indent="0" algn="ctr">
              <a:buNone/>
            </a:pPr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AMERICA IS A LOST CAUSE!!!</a:t>
            </a:r>
          </a:p>
        </p:txBody>
      </p:sp>
    </p:spTree>
    <p:extLst>
      <p:ext uri="{BB962C8B-B14F-4D97-AF65-F5344CB8AC3E}">
        <p14:creationId xmlns:p14="http://schemas.microsoft.com/office/powerpoint/2010/main" val="25690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Get </a:t>
            </a:r>
            <a:r>
              <a:rPr lang="en-US" sz="8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Right </a:t>
            </a:r>
            <a:r>
              <a:rPr 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Can God do </a:t>
            </a:r>
            <a:r>
              <a:rPr lang="en-US" sz="4000" b="1" u="sng" dirty="0" smtClean="0">
                <a:solidFill>
                  <a:schemeClr val="bg1"/>
                </a:solidFill>
              </a:rPr>
              <a:t>great</a:t>
            </a:r>
            <a:r>
              <a:rPr lang="en-US" sz="4000" b="1" dirty="0" smtClean="0">
                <a:solidFill>
                  <a:schemeClr val="bg1"/>
                </a:solidFill>
              </a:rPr>
              <a:t> things through the </a:t>
            </a:r>
            <a:r>
              <a:rPr lang="en-US" sz="4000" b="1" u="sng" dirty="0" smtClean="0">
                <a:solidFill>
                  <a:schemeClr val="bg1"/>
                </a:solidFill>
              </a:rPr>
              <a:t>church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“The church of Christ is a ‘</a:t>
            </a:r>
            <a:r>
              <a:rPr lang="en-US" sz="4000" b="1" u="sng" dirty="0" smtClean="0">
                <a:solidFill>
                  <a:schemeClr val="bg1"/>
                </a:solidFill>
              </a:rPr>
              <a:t>sleeping giant</a:t>
            </a:r>
            <a:r>
              <a:rPr lang="en-US" sz="4000" b="1" dirty="0" smtClean="0">
                <a:solidFill>
                  <a:schemeClr val="bg1"/>
                </a:solidFill>
              </a:rPr>
              <a:t>.’ 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We have more </a:t>
            </a:r>
            <a:r>
              <a:rPr lang="en-US" sz="3600" b="1" u="sng" dirty="0" smtClean="0">
                <a:solidFill>
                  <a:schemeClr val="bg1"/>
                </a:solidFill>
              </a:rPr>
              <a:t>resources.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We have more </a:t>
            </a:r>
            <a:r>
              <a:rPr lang="en-US" sz="3600" b="1" u="sng" dirty="0" smtClean="0">
                <a:solidFill>
                  <a:schemeClr val="bg1"/>
                </a:solidFill>
              </a:rPr>
              <a:t>people.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We have more </a:t>
            </a:r>
            <a:r>
              <a:rPr lang="en-US" sz="3600" b="1" u="sng" dirty="0" smtClean="0">
                <a:solidFill>
                  <a:schemeClr val="bg1"/>
                </a:solidFill>
              </a:rPr>
              <a:t>facilities.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We have </a:t>
            </a:r>
            <a:r>
              <a:rPr lang="en-US" sz="3600" b="1" dirty="0" smtClean="0">
                <a:solidFill>
                  <a:srgbClr val="C00000"/>
                </a:solidFill>
              </a:rPr>
              <a:t>the </a:t>
            </a:r>
            <a:r>
              <a:rPr lang="en-US" sz="3600" b="1" u="sng" dirty="0" smtClean="0">
                <a:solidFill>
                  <a:srgbClr val="C00000"/>
                </a:solidFill>
              </a:rPr>
              <a:t>truth.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We need to get the right </a:t>
            </a:r>
            <a:r>
              <a:rPr lang="en-US" sz="4000" b="1" u="sng" dirty="0" smtClean="0">
                <a:solidFill>
                  <a:schemeClr val="bg1"/>
                </a:solidFill>
              </a:rPr>
              <a:t>spirit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3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Get Right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825625"/>
            <a:ext cx="11377747" cy="4718866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Christianity does not meet its maturity </a:t>
            </a:r>
            <a:r>
              <a:rPr lang="en-US" sz="4000" b="1" u="sng" dirty="0" smtClean="0">
                <a:solidFill>
                  <a:schemeClr val="bg1"/>
                </a:solidFill>
              </a:rPr>
              <a:t>within</a:t>
            </a:r>
            <a:r>
              <a:rPr lang="en-US" sz="4000" b="1" dirty="0" smtClean="0">
                <a:solidFill>
                  <a:schemeClr val="bg1"/>
                </a:solidFill>
              </a:rPr>
              <a:t> these </a:t>
            </a:r>
            <a:r>
              <a:rPr lang="en-US" sz="4000" b="1" u="sng" dirty="0" smtClean="0">
                <a:solidFill>
                  <a:schemeClr val="bg1"/>
                </a:solidFill>
              </a:rPr>
              <a:t>walls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The answer is a </a:t>
            </a:r>
            <a:r>
              <a:rPr lang="en-US" sz="4000" b="1" u="sng" dirty="0" smtClean="0">
                <a:solidFill>
                  <a:schemeClr val="bg1"/>
                </a:solidFill>
              </a:rPr>
              <a:t>resounding NO!!!!!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Assembly participation is a good </a:t>
            </a:r>
            <a:r>
              <a:rPr lang="en-US" sz="4000" b="1" u="sng" dirty="0" smtClean="0">
                <a:solidFill>
                  <a:schemeClr val="bg1"/>
                </a:solidFill>
              </a:rPr>
              <a:t>developmental</a:t>
            </a:r>
            <a:r>
              <a:rPr lang="en-US" sz="4000" b="1" dirty="0" smtClean="0">
                <a:solidFill>
                  <a:schemeClr val="bg1"/>
                </a:solidFill>
              </a:rPr>
              <a:t> program.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When does this start translating into </a:t>
            </a:r>
            <a:r>
              <a:rPr lang="en-US" sz="4000" b="1" u="sng" dirty="0" smtClean="0">
                <a:solidFill>
                  <a:schemeClr val="bg1"/>
                </a:solidFill>
              </a:rPr>
              <a:t>practice</a:t>
            </a:r>
            <a:r>
              <a:rPr lang="en-US" sz="4000" b="1" dirty="0" smtClean="0">
                <a:solidFill>
                  <a:schemeClr val="bg1"/>
                </a:solidFill>
              </a:rPr>
              <a:t> and </a:t>
            </a:r>
            <a:r>
              <a:rPr lang="en-US" sz="4000" b="1" u="sng" dirty="0" smtClean="0">
                <a:solidFill>
                  <a:schemeClr val="bg1"/>
                </a:solidFill>
              </a:rPr>
              <a:t>production?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When do we move from being hearers to the doers?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We need people with the </a:t>
            </a:r>
            <a:r>
              <a:rPr lang="en-US" sz="4000" b="1" u="sng" dirty="0" smtClean="0">
                <a:solidFill>
                  <a:schemeClr val="bg1"/>
                </a:solidFill>
              </a:rPr>
              <a:t>heart</a:t>
            </a:r>
            <a:r>
              <a:rPr lang="en-US" sz="4000" b="1" dirty="0" smtClean="0">
                <a:solidFill>
                  <a:schemeClr val="bg1"/>
                </a:solidFill>
              </a:rPr>
              <a:t> to do what God wants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202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Get Right Church</vt:lpstr>
      <vt:lpstr>Get Right Church</vt:lpstr>
      <vt:lpstr>Get Right Church</vt:lpstr>
      <vt:lpstr>Get Right Church</vt:lpstr>
      <vt:lpstr>Get Right Church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Right Church</dc:title>
  <dc:creator>Chris Pressnell</dc:creator>
  <cp:lastModifiedBy>Chris Pressnell</cp:lastModifiedBy>
  <cp:revision>5</cp:revision>
  <dcterms:created xsi:type="dcterms:W3CDTF">2018-08-05T13:30:12Z</dcterms:created>
  <dcterms:modified xsi:type="dcterms:W3CDTF">2018-08-05T14:01:59Z</dcterms:modified>
</cp:coreProperties>
</file>