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77" r:id="rId2"/>
    <p:sldId id="280" r:id="rId3"/>
    <p:sldId id="282" r:id="rId4"/>
    <p:sldId id="318" r:id="rId5"/>
    <p:sldId id="279" r:id="rId6"/>
    <p:sldId id="278" r:id="rId7"/>
    <p:sldId id="281" r:id="rId8"/>
    <p:sldId id="285" r:id="rId9"/>
    <p:sldId id="286" r:id="rId10"/>
    <p:sldId id="287" r:id="rId11"/>
    <p:sldId id="315" r:id="rId12"/>
    <p:sldId id="316" r:id="rId13"/>
    <p:sldId id="288" r:id="rId14"/>
    <p:sldId id="317" r:id="rId15"/>
    <p:sldId id="289" r:id="rId16"/>
    <p:sldId id="268" r:id="rId17"/>
    <p:sldId id="290" r:id="rId18"/>
    <p:sldId id="294" r:id="rId19"/>
    <p:sldId id="295" r:id="rId20"/>
    <p:sldId id="296" r:id="rId21"/>
    <p:sldId id="297" r:id="rId22"/>
    <p:sldId id="298" r:id="rId23"/>
    <p:sldId id="299" r:id="rId24"/>
    <p:sldId id="300" r:id="rId25"/>
    <p:sldId id="301" r:id="rId26"/>
    <p:sldId id="302" r:id="rId27"/>
    <p:sldId id="319" r:id="rId28"/>
    <p:sldId id="304" r:id="rId29"/>
    <p:sldId id="303" r:id="rId30"/>
    <p:sldId id="306" r:id="rId31"/>
    <p:sldId id="307" r:id="rId32"/>
    <p:sldId id="308" r:id="rId33"/>
    <p:sldId id="309" r:id="rId34"/>
    <p:sldId id="310" r:id="rId35"/>
    <p:sldId id="311" r:id="rId36"/>
    <p:sldId id="312" r:id="rId37"/>
    <p:sldId id="313" r:id="rId38"/>
    <p:sldId id="31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3"/>
    <a:srgbClr val="130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4" autoAdjust="0"/>
  </p:normalViewPr>
  <p:slideViewPr>
    <p:cSldViewPr snapToGrid="0">
      <p:cViewPr varScale="1">
        <p:scale>
          <a:sx n="86" d="100"/>
          <a:sy n="86" d="100"/>
        </p:scale>
        <p:origin x="514" y="48"/>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4F331D61-12DD-4632-B180-45A03786504E}">
      <dgm:prSet/>
      <dgm:spPr/>
      <dgm:t>
        <a:bodyPr/>
        <a:lstStyle/>
        <a:p>
          <a:r>
            <a:rPr lang="en-US" dirty="0"/>
            <a:t>Sacrifices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A4DEC4BE-20AB-4884-B85D-CB0CFD3DF565}" type="pres">
      <dgm:prSet presAssocID="{4F331D61-12DD-4632-B180-45A03786504E}" presName="node" presStyleLbl="node1" presStyleIdx="0" presStyleCnt="1" custLinFactNeighborX="-836" custLinFactNeighborY="-10759">
        <dgm:presLayoutVars>
          <dgm:bulletEnabled val="1"/>
        </dgm:presLayoutVars>
      </dgm:prSet>
      <dgm:spPr/>
    </dgm:pt>
  </dgm:ptLst>
  <dgm:cxnLst>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E07B7DF0-2FBC-49BC-AE3C-4FDF35C59938}" srcId="{BDCC974B-74A2-45F4-8C06-6A2443F8D89B}" destId="{4F331D61-12DD-4632-B180-45A03786504E}" srcOrd="0" destOrd="0" parTransId="{2F6C8DCF-ED27-430B-9069-48C1B8030AE6}" sibTransId="{AE4DBD25-882F-4390-B6E9-866ECEAB7769}"/>
    <dgm:cxn modelId="{9AD3F35E-FF3C-4E05-9D21-BFF9F7CF4973}" type="presParOf" srcId="{066CFAE2-0454-475A-81E0-6BBA3F923C24}" destId="{A4DEC4BE-20AB-4884-B85D-CB0CFD3DF565}"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Burnt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Grain</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Fellowship</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Sin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Guilt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2">
        <dgm:presLayoutVars>
          <dgm:bulletEnabled val="1"/>
        </dgm:presLayoutVars>
      </dgm:prSet>
      <dgm:spPr/>
    </dgm:pt>
    <dgm:pt modelId="{FB862EF8-5EB1-477C-B8F3-E84348063727}" type="pres">
      <dgm:prSet presAssocID="{8AAF4DE9-0BC8-4DA1-B072-CF17B52ACBC4}" presName="sibTrans" presStyleLbl="sibTrans2D1" presStyleIdx="0" presStyleCnt="1"/>
      <dgm:spPr/>
    </dgm:pt>
    <dgm:pt modelId="{42314567-0745-4CE8-ADB8-0FEE52140654}" type="pres">
      <dgm:prSet presAssocID="{8AAF4DE9-0BC8-4DA1-B072-CF17B52ACBC4}" presName="connectorText" presStyleLbl="sibTrans2D1" presStyleIdx="0" presStyleCnt="1"/>
      <dgm:spPr/>
    </dgm:pt>
    <dgm:pt modelId="{87BE12C6-C55E-46DC-AA96-A84C7E16EAA2}" type="pres">
      <dgm:prSet presAssocID="{C441022D-A04A-4044-9A66-B17D2A318B09}" presName="node" presStyleLbl="node1" presStyleIdx="1" presStyleCnt="2">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GOD</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 Atoned</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A9857755-3F50-400B-B041-445BB936B165}">
      <dgm:prSet phldrT="[Text]"/>
      <dgm:spPr/>
      <dgm:t>
        <a:bodyPr/>
        <a:lstStyle/>
        <a:p>
          <a:r>
            <a:rPr lang="en-US" dirty="0"/>
            <a:t>GOD</a:t>
          </a:r>
        </a:p>
      </dgm:t>
    </dgm:pt>
    <dgm:pt modelId="{3D3B39CB-A528-4405-832D-785D0E2764F0}" type="parTrans" cxnId="{F6C261C6-B78F-47EE-B7F8-734669296868}">
      <dgm:prSet/>
      <dgm:spPr/>
      <dgm:t>
        <a:bodyPr/>
        <a:lstStyle/>
        <a:p>
          <a:endParaRPr lang="en-US"/>
        </a:p>
      </dgm:t>
    </dgm:pt>
    <dgm:pt modelId="{9B8433F8-2E5D-43DD-9EAE-6B3C2AC3FD69}" type="sibTrans" cxnId="{F6C261C6-B78F-47EE-B7F8-73466929686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4">
        <dgm:presLayoutVars>
          <dgm:bulletEnabled val="1"/>
        </dgm:presLayoutVars>
      </dgm:prSet>
      <dgm:spPr/>
    </dgm:pt>
    <dgm:pt modelId="{FB862EF8-5EB1-477C-B8F3-E84348063727}" type="pres">
      <dgm:prSet presAssocID="{8AAF4DE9-0BC8-4DA1-B072-CF17B52ACBC4}" presName="sibTrans" presStyleLbl="sibTrans2D1" presStyleIdx="0" presStyleCnt="3"/>
      <dgm:spPr/>
    </dgm:pt>
    <dgm:pt modelId="{42314567-0745-4CE8-ADB8-0FEE52140654}" type="pres">
      <dgm:prSet presAssocID="{8AAF4DE9-0BC8-4DA1-B072-CF17B52ACBC4}" presName="connectorText" presStyleLbl="sibTrans2D1" presStyleIdx="0" presStyleCnt="3"/>
      <dgm:spPr/>
    </dgm:pt>
    <dgm:pt modelId="{87BE12C6-C55E-46DC-AA96-A84C7E16EAA2}" type="pres">
      <dgm:prSet presAssocID="{C441022D-A04A-4044-9A66-B17D2A318B09}" presName="node" presStyleLbl="node1" presStyleIdx="1" presStyleCnt="4">
        <dgm:presLayoutVars>
          <dgm:bulletEnabled val="1"/>
        </dgm:presLayoutVars>
      </dgm:prSet>
      <dgm:spPr/>
    </dgm:pt>
    <dgm:pt modelId="{FE3055AC-904C-4238-A0ED-B23814A3CABE}" type="pres">
      <dgm:prSet presAssocID="{9FDBA968-65AE-43D9-ADE3-A011BF7ED1FF}" presName="sibTrans" presStyleLbl="sibTrans2D1" presStyleIdx="1" presStyleCnt="3"/>
      <dgm:spPr/>
    </dgm:pt>
    <dgm:pt modelId="{D967094C-57DE-4745-8B60-B244567ECA37}" type="pres">
      <dgm:prSet presAssocID="{9FDBA968-65AE-43D9-ADE3-A011BF7ED1FF}" presName="connectorText" presStyleLbl="sibTrans2D1" presStyleIdx="1" presStyleCnt="3"/>
      <dgm:spPr/>
    </dgm:pt>
    <dgm:pt modelId="{00C90620-53B8-430E-812D-09458F7DEC73}" type="pres">
      <dgm:prSet presAssocID="{CED190A1-7E6D-4C08-9BEB-5E03EF78A354}" presName="node" presStyleLbl="node1" presStyleIdx="2" presStyleCnt="4" custScaleX="36958" custScaleY="58115" custLinFactNeighborX="-2033" custLinFactNeighborY="58242">
        <dgm:presLayoutVars>
          <dgm:bulletEnabled val="1"/>
        </dgm:presLayoutVars>
      </dgm:prSet>
      <dgm:spPr/>
    </dgm:pt>
    <dgm:pt modelId="{7C017B14-F667-48A2-A805-4BFA6B4791A2}" type="pres">
      <dgm:prSet presAssocID="{A0D79A6F-DE1E-455C-AE47-B7CAC2C3F591}" presName="sibTrans" presStyleLbl="sibTrans2D1" presStyleIdx="2" presStyleCnt="3"/>
      <dgm:spPr/>
    </dgm:pt>
    <dgm:pt modelId="{975AA4AE-9B09-4C40-97D9-7F8B0E19B769}" type="pres">
      <dgm:prSet presAssocID="{A0D79A6F-DE1E-455C-AE47-B7CAC2C3F591}" presName="connectorText" presStyleLbl="sibTrans2D1" presStyleIdx="2" presStyleCnt="3"/>
      <dgm:spPr/>
    </dgm:pt>
    <dgm:pt modelId="{C3AA5C44-A1BF-47C6-AEB9-9A5BBD1D6D7B}" type="pres">
      <dgm:prSet presAssocID="{A9857755-3F50-400B-B041-445BB936B165}" presName="node" presStyleLbl="node1" presStyleIdx="3" presStyleCnt="4">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1DB8751B-2708-4E06-B496-8897CF5414C0}" type="presOf" srcId="{A0D79A6F-DE1E-455C-AE47-B7CAC2C3F591}" destId="{975AA4AE-9B09-4C40-97D9-7F8B0E19B769}" srcOrd="1"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A381DC77-711E-4209-80DA-2A6FEB321A35}" type="presOf" srcId="{A9857755-3F50-400B-B041-445BB936B165}" destId="{C3AA5C44-A1BF-47C6-AEB9-9A5BBD1D6D7B}"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F6C261C6-B78F-47EE-B7F8-734669296868}" srcId="{BDCC974B-74A2-45F4-8C06-6A2443F8D89B}" destId="{A9857755-3F50-400B-B041-445BB936B165}" srcOrd="3" destOrd="0" parTransId="{3D3B39CB-A528-4405-832D-785D0E2764F0}" sibTransId="{9B8433F8-2E5D-43DD-9EAE-6B3C2AC3FD69}"/>
    <dgm:cxn modelId="{15BACAC9-4212-457A-B7A9-2515B10556D1}" type="presOf" srcId="{8AAF4DE9-0BC8-4DA1-B072-CF17B52ACBC4}" destId="{FB862EF8-5EB1-477C-B8F3-E84348063727}" srcOrd="0" destOrd="0" presId="urn:microsoft.com/office/officeart/2005/8/layout/process1"/>
    <dgm:cxn modelId="{BE499DE3-6A70-48E3-B8E4-6E66ACC2686F}" type="presOf" srcId="{A0D79A6F-DE1E-455C-AE47-B7CAC2C3F591}" destId="{7C017B14-F667-48A2-A805-4BFA6B4791A2}"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 modelId="{D7A52FDE-A01F-483C-9C26-381E9F221A85}" type="presParOf" srcId="{066CFAE2-0454-475A-81E0-6BBA3F923C24}" destId="{7C017B14-F667-48A2-A805-4BFA6B4791A2}" srcOrd="5" destOrd="0" presId="urn:microsoft.com/office/officeart/2005/8/layout/process1"/>
    <dgm:cxn modelId="{7EAD3CB1-3EEF-4B6C-A383-24E967259FF9}" type="presParOf" srcId="{7C017B14-F667-48A2-A805-4BFA6B4791A2}" destId="{975AA4AE-9B09-4C40-97D9-7F8B0E19B769}" srcOrd="0" destOrd="0" presId="urn:microsoft.com/office/officeart/2005/8/layout/process1"/>
    <dgm:cxn modelId="{502C941E-F479-4D9B-B14B-FE1C6B1EAEB4}" type="presParOf" srcId="{066CFAE2-0454-475A-81E0-6BBA3F923C24}" destId="{C3AA5C44-A1BF-47C6-AEB9-9A5BBD1D6D7B}"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 </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19897C27-3057-4864-BE4E-1B706C853727}">
      <dgm:prSet phldrT="[Text]"/>
      <dgm:spPr/>
      <dgm:t>
        <a:bodyPr/>
        <a:lstStyle/>
        <a:p>
          <a:r>
            <a:rPr lang="en-US" dirty="0"/>
            <a:t>GOD</a:t>
          </a:r>
        </a:p>
      </dgm:t>
    </dgm:pt>
    <dgm:pt modelId="{AC3DF242-FF57-4095-9CCD-F5BEF2B46F72}" type="parTrans" cxnId="{36ABF60F-F634-4B6A-B118-036DAC8996A2}">
      <dgm:prSet/>
      <dgm:spPr/>
    </dgm:pt>
    <dgm:pt modelId="{49090EE7-D0A8-4F49-99E3-FBB6514E323B}" type="sibTrans" cxnId="{36ABF60F-F634-4B6A-B118-036DAC8996A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4">
        <dgm:presLayoutVars>
          <dgm:bulletEnabled val="1"/>
        </dgm:presLayoutVars>
      </dgm:prSet>
      <dgm:spPr/>
    </dgm:pt>
    <dgm:pt modelId="{FB862EF8-5EB1-477C-B8F3-E84348063727}" type="pres">
      <dgm:prSet presAssocID="{8AAF4DE9-0BC8-4DA1-B072-CF17B52ACBC4}" presName="sibTrans" presStyleLbl="sibTrans2D1" presStyleIdx="0" presStyleCnt="3"/>
      <dgm:spPr/>
    </dgm:pt>
    <dgm:pt modelId="{42314567-0745-4CE8-ADB8-0FEE52140654}" type="pres">
      <dgm:prSet presAssocID="{8AAF4DE9-0BC8-4DA1-B072-CF17B52ACBC4}" presName="connectorText" presStyleLbl="sibTrans2D1" presStyleIdx="0" presStyleCnt="3"/>
      <dgm:spPr/>
    </dgm:pt>
    <dgm:pt modelId="{87BE12C6-C55E-46DC-AA96-A84C7E16EAA2}" type="pres">
      <dgm:prSet presAssocID="{C441022D-A04A-4044-9A66-B17D2A318B09}" presName="node" presStyleLbl="node1" presStyleIdx="1" presStyleCnt="4">
        <dgm:presLayoutVars>
          <dgm:bulletEnabled val="1"/>
        </dgm:presLayoutVars>
      </dgm:prSet>
      <dgm:spPr/>
    </dgm:pt>
    <dgm:pt modelId="{FE3055AC-904C-4238-A0ED-B23814A3CABE}" type="pres">
      <dgm:prSet presAssocID="{9FDBA968-65AE-43D9-ADE3-A011BF7ED1FF}" presName="sibTrans" presStyleLbl="sibTrans2D1" presStyleIdx="1" presStyleCnt="3"/>
      <dgm:spPr/>
    </dgm:pt>
    <dgm:pt modelId="{D967094C-57DE-4745-8B60-B244567ECA37}" type="pres">
      <dgm:prSet presAssocID="{9FDBA968-65AE-43D9-ADE3-A011BF7ED1FF}" presName="connectorText" presStyleLbl="sibTrans2D1" presStyleIdx="1" presStyleCnt="3"/>
      <dgm:spPr/>
    </dgm:pt>
    <dgm:pt modelId="{00C90620-53B8-430E-812D-09458F7DEC73}" type="pres">
      <dgm:prSet presAssocID="{CED190A1-7E6D-4C08-9BEB-5E03EF78A354}" presName="node" presStyleLbl="node1" presStyleIdx="2" presStyleCnt="4">
        <dgm:presLayoutVars>
          <dgm:bulletEnabled val="1"/>
        </dgm:presLayoutVars>
      </dgm:prSet>
      <dgm:spPr/>
    </dgm:pt>
    <dgm:pt modelId="{4857C950-3810-4079-9BBB-FC14DBBCCAEC}" type="pres">
      <dgm:prSet presAssocID="{A0D79A6F-DE1E-455C-AE47-B7CAC2C3F591}" presName="sibTrans" presStyleLbl="sibTrans2D1" presStyleIdx="2" presStyleCnt="3"/>
      <dgm:spPr/>
    </dgm:pt>
    <dgm:pt modelId="{30D379EF-E623-4B84-9786-972D738E80C2}" type="pres">
      <dgm:prSet presAssocID="{A0D79A6F-DE1E-455C-AE47-B7CAC2C3F591}" presName="connectorText" presStyleLbl="sibTrans2D1" presStyleIdx="2" presStyleCnt="3"/>
      <dgm:spPr/>
    </dgm:pt>
    <dgm:pt modelId="{3EEE9A40-110A-4C6E-B4B3-79E6F5359B22}" type="pres">
      <dgm:prSet presAssocID="{19897C27-3057-4864-BE4E-1B706C853727}" presName="node" presStyleLbl="node1" presStyleIdx="3" presStyleCnt="4">
        <dgm:presLayoutVars>
          <dgm:bulletEnabled val="1"/>
        </dgm:presLayoutVars>
      </dgm:prSet>
      <dgm:spPr/>
    </dgm:pt>
  </dgm:ptLst>
  <dgm:cxnLst>
    <dgm:cxn modelId="{36ABF60F-F634-4B6A-B118-036DAC8996A2}" srcId="{BDCC974B-74A2-45F4-8C06-6A2443F8D89B}" destId="{19897C27-3057-4864-BE4E-1B706C853727}" srcOrd="3" destOrd="0" parTransId="{AC3DF242-FF57-4095-9CCD-F5BEF2B46F72}" sibTransId="{49090EE7-D0A8-4F49-99E3-FBB6514E323B}"/>
    <dgm:cxn modelId="{8D695D18-B251-47C1-8832-AEB937E96649}" type="presOf" srcId="{3A4D5907-A259-4C58-8B91-A4CBC932F42B}" destId="{12F19BFF-2D6E-4901-8947-E75E0BAA45FA}" srcOrd="0" destOrd="0" presId="urn:microsoft.com/office/officeart/2005/8/layout/process1"/>
    <dgm:cxn modelId="{903E1A25-7BE5-426C-B382-39F113200F49}" type="presOf" srcId="{A0D79A6F-DE1E-455C-AE47-B7CAC2C3F591}" destId="{30D379EF-E623-4B84-9786-972D738E80C2}" srcOrd="1"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16508C5C-2CBC-4DAF-A12F-6ACB7415C59B}" type="presOf" srcId="{19897C27-3057-4864-BE4E-1B706C853727}" destId="{3EEE9A40-110A-4C6E-B4B3-79E6F5359B22}" srcOrd="0" destOrd="0" presId="urn:microsoft.com/office/officeart/2005/8/layout/process1"/>
    <dgm:cxn modelId="{A291BF50-62BA-41BC-BCA2-8D63994469ED}" type="presOf" srcId="{A0D79A6F-DE1E-455C-AE47-B7CAC2C3F591}" destId="{4857C950-3810-4079-9BBB-FC14DBBCCAEC}"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 modelId="{5F32B092-1238-4EFE-A199-CB28170F15F0}" type="presParOf" srcId="{066CFAE2-0454-475A-81E0-6BBA3F923C24}" destId="{4857C950-3810-4079-9BBB-FC14DBBCCAEC}" srcOrd="5" destOrd="0" presId="urn:microsoft.com/office/officeart/2005/8/layout/process1"/>
    <dgm:cxn modelId="{FCED37E4-E885-4054-91F7-8B901566EFB1}" type="presParOf" srcId="{4857C950-3810-4079-9BBB-FC14DBBCCAEC}" destId="{30D379EF-E623-4B84-9786-972D738E80C2}" srcOrd="0" destOrd="0" presId="urn:microsoft.com/office/officeart/2005/8/layout/process1"/>
    <dgm:cxn modelId="{C417862A-C85C-408E-8691-DB2FFC5669BE}" type="presParOf" srcId="{066CFAE2-0454-475A-81E0-6BBA3F923C24}" destId="{3EEE9A40-110A-4C6E-B4B3-79E6F5359B22}"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2"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1"/>
      <dgm:spPr/>
    </dgm:pt>
    <dgm:pt modelId="{42314567-0745-4CE8-ADB8-0FEE52140654}" type="pres">
      <dgm:prSet presAssocID="{8AAF4DE9-0BC8-4DA1-B072-CF17B52ACBC4}" presName="connectorText" presStyleLbl="sibTrans2D1" presStyleIdx="0" presStyleCnt="1"/>
      <dgm:spPr/>
    </dgm:pt>
    <dgm:pt modelId="{87BE12C6-C55E-46DC-AA96-A84C7E16EAA2}" type="pres">
      <dgm:prSet presAssocID="{C441022D-A04A-4044-9A66-B17D2A318B09}" presName="node" presStyleLbl="node1" presStyleIdx="1" presStyleCnt="2"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 </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EED2B44F-53FE-4B11-966A-760004E17F72}">
      <dgm:prSet phldrT="[Text]"/>
      <dgm:spPr/>
      <dgm:t>
        <a:bodyPr/>
        <a:lstStyle/>
        <a:p>
          <a:r>
            <a:rPr lang="en-US" dirty="0"/>
            <a:t>GOD</a:t>
          </a:r>
        </a:p>
      </dgm:t>
    </dgm:pt>
    <dgm:pt modelId="{2A4C904C-2E7B-43F7-B3F7-A5DA8AB247EA}" type="parTrans" cxnId="{C3539B8F-36FD-486E-887C-D27D68A560CC}">
      <dgm:prSet/>
      <dgm:spPr/>
      <dgm:t>
        <a:bodyPr/>
        <a:lstStyle/>
        <a:p>
          <a:endParaRPr lang="en-US"/>
        </a:p>
      </dgm:t>
    </dgm:pt>
    <dgm:pt modelId="{479A09C0-FD85-4DB0-A147-157041BE0234}" type="sibTrans" cxnId="{C3539B8F-36FD-486E-887C-D27D68A560CC}">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4">
        <dgm:presLayoutVars>
          <dgm:bulletEnabled val="1"/>
        </dgm:presLayoutVars>
      </dgm:prSet>
      <dgm:spPr/>
    </dgm:pt>
    <dgm:pt modelId="{FB862EF8-5EB1-477C-B8F3-E84348063727}" type="pres">
      <dgm:prSet presAssocID="{8AAF4DE9-0BC8-4DA1-B072-CF17B52ACBC4}" presName="sibTrans" presStyleLbl="sibTrans2D1" presStyleIdx="0" presStyleCnt="3"/>
      <dgm:spPr/>
    </dgm:pt>
    <dgm:pt modelId="{42314567-0745-4CE8-ADB8-0FEE52140654}" type="pres">
      <dgm:prSet presAssocID="{8AAF4DE9-0BC8-4DA1-B072-CF17B52ACBC4}" presName="connectorText" presStyleLbl="sibTrans2D1" presStyleIdx="0" presStyleCnt="3"/>
      <dgm:spPr/>
    </dgm:pt>
    <dgm:pt modelId="{87BE12C6-C55E-46DC-AA96-A84C7E16EAA2}" type="pres">
      <dgm:prSet presAssocID="{C441022D-A04A-4044-9A66-B17D2A318B09}" presName="node" presStyleLbl="node1" presStyleIdx="1" presStyleCnt="4">
        <dgm:presLayoutVars>
          <dgm:bulletEnabled val="1"/>
        </dgm:presLayoutVars>
      </dgm:prSet>
      <dgm:spPr/>
    </dgm:pt>
    <dgm:pt modelId="{FE3055AC-904C-4238-A0ED-B23814A3CABE}" type="pres">
      <dgm:prSet presAssocID="{9FDBA968-65AE-43D9-ADE3-A011BF7ED1FF}" presName="sibTrans" presStyleLbl="sibTrans2D1" presStyleIdx="1" presStyleCnt="3"/>
      <dgm:spPr/>
    </dgm:pt>
    <dgm:pt modelId="{D967094C-57DE-4745-8B60-B244567ECA37}" type="pres">
      <dgm:prSet presAssocID="{9FDBA968-65AE-43D9-ADE3-A011BF7ED1FF}" presName="connectorText" presStyleLbl="sibTrans2D1" presStyleIdx="1" presStyleCnt="3"/>
      <dgm:spPr/>
    </dgm:pt>
    <dgm:pt modelId="{00C90620-53B8-430E-812D-09458F7DEC73}" type="pres">
      <dgm:prSet presAssocID="{CED190A1-7E6D-4C08-9BEB-5E03EF78A354}" presName="node" presStyleLbl="node1" presStyleIdx="2" presStyleCnt="4" custLinFactNeighborX="4067" custLinFactNeighborY="-1356">
        <dgm:presLayoutVars>
          <dgm:bulletEnabled val="1"/>
        </dgm:presLayoutVars>
      </dgm:prSet>
      <dgm:spPr/>
    </dgm:pt>
    <dgm:pt modelId="{05A56D80-9623-4834-B200-059100F0EEC8}" type="pres">
      <dgm:prSet presAssocID="{A0D79A6F-DE1E-455C-AE47-B7CAC2C3F591}" presName="sibTrans" presStyleLbl="sibTrans2D1" presStyleIdx="2" presStyleCnt="3"/>
      <dgm:spPr/>
    </dgm:pt>
    <dgm:pt modelId="{6ADD1917-29B5-4C05-9E2D-386F26F78278}" type="pres">
      <dgm:prSet presAssocID="{A0D79A6F-DE1E-455C-AE47-B7CAC2C3F591}" presName="connectorText" presStyleLbl="sibTrans2D1" presStyleIdx="2" presStyleCnt="3"/>
      <dgm:spPr/>
    </dgm:pt>
    <dgm:pt modelId="{AF2AB0F8-2A77-46D0-81B2-02DCA9AA1A3A}" type="pres">
      <dgm:prSet presAssocID="{EED2B44F-53FE-4B11-966A-760004E17F72}" presName="node" presStyleLbl="node1" presStyleIdx="3" presStyleCnt="4">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A209D05B-A6E4-419C-B6CE-FA4FF40A95F6}" type="presOf" srcId="{A0D79A6F-DE1E-455C-AE47-B7CAC2C3F591}" destId="{05A56D80-9623-4834-B200-059100F0EEC8}" srcOrd="0" destOrd="0" presId="urn:microsoft.com/office/officeart/2005/8/layout/process1"/>
    <dgm:cxn modelId="{6EA2EB5D-3987-4E5E-A3D9-FC6EF9E0E1A6}" type="presOf" srcId="{A0D79A6F-DE1E-455C-AE47-B7CAC2C3F591}" destId="{6ADD1917-29B5-4C05-9E2D-386F26F78278}" srcOrd="1" destOrd="0" presId="urn:microsoft.com/office/officeart/2005/8/layout/process1"/>
    <dgm:cxn modelId="{06175F51-D44E-4D96-83C5-9222A20789D7}" type="presOf" srcId="{EED2B44F-53FE-4B11-966A-760004E17F72}" destId="{AF2AB0F8-2A77-46D0-81B2-02DCA9AA1A3A}"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C3539B8F-36FD-486E-887C-D27D68A560CC}" srcId="{BDCC974B-74A2-45F4-8C06-6A2443F8D89B}" destId="{EED2B44F-53FE-4B11-966A-760004E17F72}" srcOrd="3" destOrd="0" parTransId="{2A4C904C-2E7B-43F7-B3F7-A5DA8AB247EA}" sibTransId="{479A09C0-FD85-4DB0-A147-157041BE0234}"/>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 modelId="{680608A1-EC4E-43EE-BFDF-C48A1A996293}" type="presParOf" srcId="{066CFAE2-0454-475A-81E0-6BBA3F923C24}" destId="{05A56D80-9623-4834-B200-059100F0EEC8}" srcOrd="5" destOrd="0" presId="urn:microsoft.com/office/officeart/2005/8/layout/process1"/>
    <dgm:cxn modelId="{575820CD-CF7E-42C0-90C6-BBF7ADD1CEB3}" type="presParOf" srcId="{05A56D80-9623-4834-B200-059100F0EEC8}" destId="{6ADD1917-29B5-4C05-9E2D-386F26F78278}" srcOrd="0" destOrd="0" presId="urn:microsoft.com/office/officeart/2005/8/layout/process1"/>
    <dgm:cxn modelId="{7B74516E-4984-4AFA-BB81-16747C7BE86D}" type="presParOf" srcId="{066CFAE2-0454-475A-81E0-6BBA3F923C24}" destId="{AF2AB0F8-2A77-46D0-81B2-02DCA9AA1A3A}"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High Priest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 </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6F4EA14E-DC50-43D9-A083-742AB0F72494}">
      <dgm:prSet phldrT="[Text]"/>
      <dgm:spPr/>
      <dgm:t>
        <a:bodyPr/>
        <a:lstStyle/>
        <a:p>
          <a:r>
            <a:rPr lang="en-US" dirty="0"/>
            <a:t>GOD</a:t>
          </a:r>
        </a:p>
      </dgm:t>
    </dgm:pt>
    <dgm:pt modelId="{323F1BBF-D3B5-498D-8E57-93A552008E3B}" type="parTrans" cxnId="{31974368-F234-49F7-BA12-FCDFFA4FFD89}">
      <dgm:prSet/>
      <dgm:spPr/>
    </dgm:pt>
    <dgm:pt modelId="{69AB1B86-0996-41FD-8F6B-1DA3067584F3}" type="sibTrans" cxnId="{31974368-F234-49F7-BA12-FCDFFA4FFD89}">
      <dgm:prSet/>
      <dgm:spPr/>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4">
        <dgm:presLayoutVars>
          <dgm:bulletEnabled val="1"/>
        </dgm:presLayoutVars>
      </dgm:prSet>
      <dgm:spPr/>
    </dgm:pt>
    <dgm:pt modelId="{FB862EF8-5EB1-477C-B8F3-E84348063727}" type="pres">
      <dgm:prSet presAssocID="{8AAF4DE9-0BC8-4DA1-B072-CF17B52ACBC4}" presName="sibTrans" presStyleLbl="sibTrans2D1" presStyleIdx="0" presStyleCnt="3"/>
      <dgm:spPr/>
    </dgm:pt>
    <dgm:pt modelId="{42314567-0745-4CE8-ADB8-0FEE52140654}" type="pres">
      <dgm:prSet presAssocID="{8AAF4DE9-0BC8-4DA1-B072-CF17B52ACBC4}" presName="connectorText" presStyleLbl="sibTrans2D1" presStyleIdx="0" presStyleCnt="3"/>
      <dgm:spPr/>
    </dgm:pt>
    <dgm:pt modelId="{87BE12C6-C55E-46DC-AA96-A84C7E16EAA2}" type="pres">
      <dgm:prSet presAssocID="{C441022D-A04A-4044-9A66-B17D2A318B09}" presName="node" presStyleLbl="node1" presStyleIdx="1" presStyleCnt="4">
        <dgm:presLayoutVars>
          <dgm:bulletEnabled val="1"/>
        </dgm:presLayoutVars>
      </dgm:prSet>
      <dgm:spPr/>
    </dgm:pt>
    <dgm:pt modelId="{FE3055AC-904C-4238-A0ED-B23814A3CABE}" type="pres">
      <dgm:prSet presAssocID="{9FDBA968-65AE-43D9-ADE3-A011BF7ED1FF}" presName="sibTrans" presStyleLbl="sibTrans2D1" presStyleIdx="1" presStyleCnt="3"/>
      <dgm:spPr/>
    </dgm:pt>
    <dgm:pt modelId="{D967094C-57DE-4745-8B60-B244567ECA37}" type="pres">
      <dgm:prSet presAssocID="{9FDBA968-65AE-43D9-ADE3-A011BF7ED1FF}" presName="connectorText" presStyleLbl="sibTrans2D1" presStyleIdx="1" presStyleCnt="3"/>
      <dgm:spPr/>
    </dgm:pt>
    <dgm:pt modelId="{00C90620-53B8-430E-812D-09458F7DEC73}" type="pres">
      <dgm:prSet presAssocID="{CED190A1-7E6D-4C08-9BEB-5E03EF78A354}" presName="node" presStyleLbl="node1" presStyleIdx="2" presStyleCnt="4">
        <dgm:presLayoutVars>
          <dgm:bulletEnabled val="1"/>
        </dgm:presLayoutVars>
      </dgm:prSet>
      <dgm:spPr/>
    </dgm:pt>
    <dgm:pt modelId="{3FE21802-DDC9-43FD-8AA1-87541FA07174}" type="pres">
      <dgm:prSet presAssocID="{A0D79A6F-DE1E-455C-AE47-B7CAC2C3F591}" presName="sibTrans" presStyleLbl="sibTrans2D1" presStyleIdx="2" presStyleCnt="3"/>
      <dgm:spPr/>
    </dgm:pt>
    <dgm:pt modelId="{A57AA6B9-7190-4BE8-A208-F50B0A238B03}" type="pres">
      <dgm:prSet presAssocID="{A0D79A6F-DE1E-455C-AE47-B7CAC2C3F591}" presName="connectorText" presStyleLbl="sibTrans2D1" presStyleIdx="2" presStyleCnt="3"/>
      <dgm:spPr/>
    </dgm:pt>
    <dgm:pt modelId="{76B24FA3-89C9-45A0-B644-FF8A09874362}" type="pres">
      <dgm:prSet presAssocID="{6F4EA14E-DC50-43D9-A083-742AB0F72494}" presName="node" presStyleLbl="node1" presStyleIdx="3" presStyleCnt="4">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9D3D2B41-5ECE-4692-B8EE-2D0738F41737}" type="presOf" srcId="{6F4EA14E-DC50-43D9-A083-742AB0F72494}" destId="{76B24FA3-89C9-45A0-B644-FF8A09874362}" srcOrd="0" destOrd="0" presId="urn:microsoft.com/office/officeart/2005/8/layout/process1"/>
    <dgm:cxn modelId="{31974368-F234-49F7-BA12-FCDFFA4FFD89}" srcId="{BDCC974B-74A2-45F4-8C06-6A2443F8D89B}" destId="{6F4EA14E-DC50-43D9-A083-742AB0F72494}" srcOrd="3" destOrd="0" parTransId="{323F1BBF-D3B5-498D-8E57-93A552008E3B}" sibTransId="{69AB1B86-0996-41FD-8F6B-1DA3067584F3}"/>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A2961B97-5F4F-4356-8041-57E70695DDB0}" type="presOf" srcId="{A0D79A6F-DE1E-455C-AE47-B7CAC2C3F591}" destId="{3FE21802-DDC9-43FD-8AA1-87541FA07174}" srcOrd="0" destOrd="0" presId="urn:microsoft.com/office/officeart/2005/8/layout/process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7FE56F3-F976-49A2-9FBA-57D9E2F2911A}" type="presOf" srcId="{A0D79A6F-DE1E-455C-AE47-B7CAC2C3F591}" destId="{A57AA6B9-7190-4BE8-A208-F50B0A238B03}" srcOrd="1"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 modelId="{018A7250-A90C-4704-9406-590F2F81B731}" type="presParOf" srcId="{066CFAE2-0454-475A-81E0-6BBA3F923C24}" destId="{3FE21802-DDC9-43FD-8AA1-87541FA07174}" srcOrd="5" destOrd="0" presId="urn:microsoft.com/office/officeart/2005/8/layout/process1"/>
    <dgm:cxn modelId="{2C835897-F53E-4004-930E-7FF7F0554342}" type="presParOf" srcId="{3FE21802-DDC9-43FD-8AA1-87541FA07174}" destId="{A57AA6B9-7190-4BE8-A208-F50B0A238B03}" srcOrd="0" destOrd="0" presId="urn:microsoft.com/office/officeart/2005/8/layout/process1"/>
    <dgm:cxn modelId="{A1FEE782-14FE-4278-A3F3-621A42E3E8FA}" type="presParOf" srcId="{066CFAE2-0454-475A-81E0-6BBA3F923C24}" destId="{76B24FA3-89C9-45A0-B644-FF8A09874362}"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Jesus</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Curtain</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 </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8520E9C5-05D9-4B48-969E-5B24DBAA4788}">
      <dgm:prSet phldrT="[Text]"/>
      <dgm:spPr/>
      <dgm:t>
        <a:bodyPr/>
        <a:lstStyle/>
        <a:p>
          <a:r>
            <a:rPr lang="en-US" dirty="0"/>
            <a:t>GOD</a:t>
          </a:r>
        </a:p>
      </dgm:t>
    </dgm:pt>
    <dgm:pt modelId="{00F9DEA0-E937-4286-8293-A8145D3C0277}" type="parTrans" cxnId="{0CC4BE3D-2D65-41C2-932D-B1E3F314C00A}">
      <dgm:prSet/>
      <dgm:spPr/>
    </dgm:pt>
    <dgm:pt modelId="{7916A1CA-D62B-458D-9B49-7D5D4A33D4A6}" type="sibTrans" cxnId="{0CC4BE3D-2D65-41C2-932D-B1E3F314C00A}">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4">
        <dgm:presLayoutVars>
          <dgm:bulletEnabled val="1"/>
        </dgm:presLayoutVars>
      </dgm:prSet>
      <dgm:spPr/>
    </dgm:pt>
    <dgm:pt modelId="{FB862EF8-5EB1-477C-B8F3-E84348063727}" type="pres">
      <dgm:prSet presAssocID="{8AAF4DE9-0BC8-4DA1-B072-CF17B52ACBC4}" presName="sibTrans" presStyleLbl="sibTrans2D1" presStyleIdx="0" presStyleCnt="3"/>
      <dgm:spPr/>
    </dgm:pt>
    <dgm:pt modelId="{42314567-0745-4CE8-ADB8-0FEE52140654}" type="pres">
      <dgm:prSet presAssocID="{8AAF4DE9-0BC8-4DA1-B072-CF17B52ACBC4}" presName="connectorText" presStyleLbl="sibTrans2D1" presStyleIdx="0" presStyleCnt="3"/>
      <dgm:spPr/>
    </dgm:pt>
    <dgm:pt modelId="{87BE12C6-C55E-46DC-AA96-A84C7E16EAA2}" type="pres">
      <dgm:prSet presAssocID="{C441022D-A04A-4044-9A66-B17D2A318B09}" presName="node" presStyleLbl="node1" presStyleIdx="1" presStyleCnt="4">
        <dgm:presLayoutVars>
          <dgm:bulletEnabled val="1"/>
        </dgm:presLayoutVars>
      </dgm:prSet>
      <dgm:spPr/>
    </dgm:pt>
    <dgm:pt modelId="{FE3055AC-904C-4238-A0ED-B23814A3CABE}" type="pres">
      <dgm:prSet presAssocID="{9FDBA968-65AE-43D9-ADE3-A011BF7ED1FF}" presName="sibTrans" presStyleLbl="sibTrans2D1" presStyleIdx="1" presStyleCnt="3"/>
      <dgm:spPr/>
    </dgm:pt>
    <dgm:pt modelId="{D967094C-57DE-4745-8B60-B244567ECA37}" type="pres">
      <dgm:prSet presAssocID="{9FDBA968-65AE-43D9-ADE3-A011BF7ED1FF}" presName="connectorText" presStyleLbl="sibTrans2D1" presStyleIdx="1" presStyleCnt="3"/>
      <dgm:spPr/>
    </dgm:pt>
    <dgm:pt modelId="{00C90620-53B8-430E-812D-09458F7DEC73}" type="pres">
      <dgm:prSet presAssocID="{CED190A1-7E6D-4C08-9BEB-5E03EF78A354}" presName="node" presStyleLbl="node1" presStyleIdx="2" presStyleCnt="4">
        <dgm:presLayoutVars>
          <dgm:bulletEnabled val="1"/>
        </dgm:presLayoutVars>
      </dgm:prSet>
      <dgm:spPr/>
    </dgm:pt>
    <dgm:pt modelId="{2A4DE707-FCB8-442F-A0AC-64C535035F76}" type="pres">
      <dgm:prSet presAssocID="{A0D79A6F-DE1E-455C-AE47-B7CAC2C3F591}" presName="sibTrans" presStyleLbl="sibTrans2D1" presStyleIdx="2" presStyleCnt="3"/>
      <dgm:spPr/>
    </dgm:pt>
    <dgm:pt modelId="{CA58BD3D-07F7-4285-BFF5-F99D034713AC}" type="pres">
      <dgm:prSet presAssocID="{A0D79A6F-DE1E-455C-AE47-B7CAC2C3F591}" presName="connectorText" presStyleLbl="sibTrans2D1" presStyleIdx="2" presStyleCnt="3"/>
      <dgm:spPr/>
    </dgm:pt>
    <dgm:pt modelId="{2AA825B9-E867-42DB-9809-41D68CA2DA45}" type="pres">
      <dgm:prSet presAssocID="{8520E9C5-05D9-4B48-969E-5B24DBAA4788}" presName="node" presStyleLbl="node1" presStyleIdx="3" presStyleCnt="4">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0CC4BE3D-2D65-41C2-932D-B1E3F314C00A}" srcId="{BDCC974B-74A2-45F4-8C06-6A2443F8D89B}" destId="{8520E9C5-05D9-4B48-969E-5B24DBAA4788}" srcOrd="3" destOrd="0" parTransId="{00F9DEA0-E937-4286-8293-A8145D3C0277}" sibTransId="{7916A1CA-D62B-458D-9B49-7D5D4A33D4A6}"/>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AEB25C9B-C183-459B-A8F1-06A447A9DEA1}" type="presOf" srcId="{A0D79A6F-DE1E-455C-AE47-B7CAC2C3F591}" destId="{CA58BD3D-07F7-4285-BFF5-F99D034713AC}" srcOrd="1" destOrd="0" presId="urn:microsoft.com/office/officeart/2005/8/layout/process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DB6BED3-190C-4D93-BB09-B6D30D6D77B5}" type="presOf" srcId="{8520E9C5-05D9-4B48-969E-5B24DBAA4788}" destId="{2AA825B9-E867-42DB-9809-41D68CA2DA45}" srcOrd="0" destOrd="0" presId="urn:microsoft.com/office/officeart/2005/8/layout/process1"/>
    <dgm:cxn modelId="{D8CDE8E9-4ECC-4DC0-BF79-1788A918B516}" type="presOf" srcId="{A0D79A6F-DE1E-455C-AE47-B7CAC2C3F591}" destId="{2A4DE707-FCB8-442F-A0AC-64C535035F76}"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 modelId="{F4147EEE-2E7A-4932-AC6E-6DBCAC1C506B}" type="presParOf" srcId="{066CFAE2-0454-475A-81E0-6BBA3F923C24}" destId="{2A4DE707-FCB8-442F-A0AC-64C535035F76}" srcOrd="5" destOrd="0" presId="urn:microsoft.com/office/officeart/2005/8/layout/process1"/>
    <dgm:cxn modelId="{EDBB1323-8E25-422D-B97B-3802BDD202B0}" type="presParOf" srcId="{2A4DE707-FCB8-442F-A0AC-64C535035F76}" destId="{CA58BD3D-07F7-4285-BFF5-F99D034713AC}" srcOrd="0" destOrd="0" presId="urn:microsoft.com/office/officeart/2005/8/layout/process1"/>
    <dgm:cxn modelId="{BD65249D-5032-4257-B849-7867D74B99EF}" type="presParOf" srcId="{066CFAE2-0454-475A-81E0-6BBA3F923C24}" destId="{2AA825B9-E867-42DB-9809-41D68CA2DA45}"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Jesus</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Holy Place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2">
        <dgm:presLayoutVars>
          <dgm:bulletEnabled val="1"/>
        </dgm:presLayoutVars>
      </dgm:prSet>
      <dgm:spPr/>
    </dgm:pt>
    <dgm:pt modelId="{FB862EF8-5EB1-477C-B8F3-E84348063727}" type="pres">
      <dgm:prSet presAssocID="{8AAF4DE9-0BC8-4DA1-B072-CF17B52ACBC4}" presName="sibTrans" presStyleLbl="sibTrans2D1" presStyleIdx="0" presStyleCnt="1"/>
      <dgm:spPr/>
    </dgm:pt>
    <dgm:pt modelId="{42314567-0745-4CE8-ADB8-0FEE52140654}" type="pres">
      <dgm:prSet presAssocID="{8AAF4DE9-0BC8-4DA1-B072-CF17B52ACBC4}" presName="connectorText" presStyleLbl="sibTrans2D1" presStyleIdx="0" presStyleCnt="1"/>
      <dgm:spPr/>
    </dgm:pt>
    <dgm:pt modelId="{87BE12C6-C55E-46DC-AA96-A84C7E16EAA2}" type="pres">
      <dgm:prSet presAssocID="{C441022D-A04A-4044-9A66-B17D2A318B09}" presName="node" presStyleLbl="node1" presStyleIdx="1" presStyleCnt="2">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Most Holy Place</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E75CE4B3-1C79-4AAC-9038-82097FED6D26}">
      <dgm:prSet phldrT="[Text]"/>
      <dgm:spPr/>
      <dgm:t>
        <a:bodyPr/>
        <a:lstStyle/>
        <a:p>
          <a:r>
            <a:rPr lang="en-US" dirty="0"/>
            <a:t>GOD</a:t>
          </a:r>
        </a:p>
      </dgm:t>
    </dgm:pt>
    <dgm:pt modelId="{C187282A-C7FD-4844-B8EB-43264C72C0F3}" type="parTrans" cxnId="{9C3CE290-ED66-4104-B952-49E1210765BB}">
      <dgm:prSet/>
      <dgm:spPr/>
    </dgm:pt>
    <dgm:pt modelId="{E82255A1-8230-43D9-8A48-1E8B9A8379FD}" type="sibTrans" cxnId="{9C3CE290-ED66-4104-B952-49E1210765BB}">
      <dgm:prSet/>
      <dgm:spPr/>
    </dgm:pt>
    <dgm:pt modelId="{CED190A1-7E6D-4C08-9BEB-5E03EF78A354}">
      <dgm:prSet phldrT="[Text]"/>
      <dgm:spPr/>
      <dgm:t>
        <a:bodyPr/>
        <a:lstStyle/>
        <a:p>
          <a:r>
            <a:rPr lang="en-US" dirty="0"/>
            <a:t>Sin </a:t>
          </a:r>
        </a:p>
      </dgm:t>
    </dgm:pt>
    <dgm:pt modelId="{A0D79A6F-DE1E-455C-AE47-B7CAC2C3F591}" type="sibTrans" cxnId="{3CC2D98A-E362-42B2-BDC2-FFCE58CC1282}">
      <dgm:prSet/>
      <dgm:spPr/>
      <dgm:t>
        <a:bodyPr/>
        <a:lstStyle/>
        <a:p>
          <a:endParaRPr lang="en-US"/>
        </a:p>
      </dgm:t>
    </dgm:pt>
    <dgm:pt modelId="{307A1E0B-657F-4C7B-AAD5-972763F96D7A}" type="par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4">
        <dgm:presLayoutVars>
          <dgm:bulletEnabled val="1"/>
        </dgm:presLayoutVars>
      </dgm:prSet>
      <dgm:spPr/>
    </dgm:pt>
    <dgm:pt modelId="{FB862EF8-5EB1-477C-B8F3-E84348063727}" type="pres">
      <dgm:prSet presAssocID="{8AAF4DE9-0BC8-4DA1-B072-CF17B52ACBC4}" presName="sibTrans" presStyleLbl="sibTrans2D1" presStyleIdx="0" presStyleCnt="3"/>
      <dgm:spPr/>
    </dgm:pt>
    <dgm:pt modelId="{42314567-0745-4CE8-ADB8-0FEE52140654}" type="pres">
      <dgm:prSet presAssocID="{8AAF4DE9-0BC8-4DA1-B072-CF17B52ACBC4}" presName="connectorText" presStyleLbl="sibTrans2D1" presStyleIdx="0" presStyleCnt="3"/>
      <dgm:spPr/>
    </dgm:pt>
    <dgm:pt modelId="{87BE12C6-C55E-46DC-AA96-A84C7E16EAA2}" type="pres">
      <dgm:prSet presAssocID="{C441022D-A04A-4044-9A66-B17D2A318B09}" presName="node" presStyleLbl="node1" presStyleIdx="1" presStyleCnt="4">
        <dgm:presLayoutVars>
          <dgm:bulletEnabled val="1"/>
        </dgm:presLayoutVars>
      </dgm:prSet>
      <dgm:spPr/>
    </dgm:pt>
    <dgm:pt modelId="{FE3055AC-904C-4238-A0ED-B23814A3CABE}" type="pres">
      <dgm:prSet presAssocID="{9FDBA968-65AE-43D9-ADE3-A011BF7ED1FF}" presName="sibTrans" presStyleLbl="sibTrans2D1" presStyleIdx="1" presStyleCnt="3"/>
      <dgm:spPr/>
    </dgm:pt>
    <dgm:pt modelId="{D967094C-57DE-4745-8B60-B244567ECA37}" type="pres">
      <dgm:prSet presAssocID="{9FDBA968-65AE-43D9-ADE3-A011BF7ED1FF}" presName="connectorText" presStyleLbl="sibTrans2D1" presStyleIdx="1" presStyleCnt="3"/>
      <dgm:spPr/>
    </dgm:pt>
    <dgm:pt modelId="{00C90620-53B8-430E-812D-09458F7DEC73}" type="pres">
      <dgm:prSet presAssocID="{CED190A1-7E6D-4C08-9BEB-5E03EF78A354}" presName="node" presStyleLbl="node1" presStyleIdx="2" presStyleCnt="4" custLinFactNeighborX="3050" custLinFactNeighborY="1356">
        <dgm:presLayoutVars>
          <dgm:bulletEnabled val="1"/>
        </dgm:presLayoutVars>
      </dgm:prSet>
      <dgm:spPr/>
    </dgm:pt>
    <dgm:pt modelId="{FBC91815-CD91-4824-B6FA-DCDB462D8C0F}" type="pres">
      <dgm:prSet presAssocID="{A0D79A6F-DE1E-455C-AE47-B7CAC2C3F591}" presName="sibTrans" presStyleLbl="sibTrans2D1" presStyleIdx="2" presStyleCnt="3"/>
      <dgm:spPr/>
    </dgm:pt>
    <dgm:pt modelId="{23C07087-5BCA-40E5-8FE3-C864A98374C4}" type="pres">
      <dgm:prSet presAssocID="{A0D79A6F-DE1E-455C-AE47-B7CAC2C3F591}" presName="connectorText" presStyleLbl="sibTrans2D1" presStyleIdx="2" presStyleCnt="3"/>
      <dgm:spPr/>
    </dgm:pt>
    <dgm:pt modelId="{3C535E20-5F7E-493B-8F93-F1EC2D6395E0}" type="pres">
      <dgm:prSet presAssocID="{E75CE4B3-1C79-4AAC-9038-82097FED6D26}" presName="node" presStyleLbl="node1" presStyleIdx="3" presStyleCnt="4">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B287624F-C102-4544-9CC5-255B16AFD432}" type="presOf" srcId="{A0D79A6F-DE1E-455C-AE47-B7CAC2C3F591}" destId="{23C07087-5BCA-40E5-8FE3-C864A98374C4}" srcOrd="1"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3F06EF7C-4AE7-4187-B452-4C92F45FDBE5}" type="presOf" srcId="{A0D79A6F-DE1E-455C-AE47-B7CAC2C3F591}" destId="{FBC91815-CD91-4824-B6FA-DCDB462D8C0F}"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FC82A58D-4512-476C-9ED6-0A3A6C3B55B0}" type="presOf" srcId="{E75CE4B3-1C79-4AAC-9038-82097FED6D26}" destId="{3C535E20-5F7E-493B-8F93-F1EC2D6395E0}" srcOrd="0" destOrd="0" presId="urn:microsoft.com/office/officeart/2005/8/layout/process1"/>
    <dgm:cxn modelId="{9C3CE290-ED66-4104-B952-49E1210765BB}" srcId="{BDCC974B-74A2-45F4-8C06-6A2443F8D89B}" destId="{E75CE4B3-1C79-4AAC-9038-82097FED6D26}" srcOrd="3" destOrd="0" parTransId="{C187282A-C7FD-4844-B8EB-43264C72C0F3}" sibTransId="{E82255A1-8230-43D9-8A48-1E8B9A8379FD}"/>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 modelId="{82A57123-F75A-4D49-8D26-9D5B65613B49}" type="presParOf" srcId="{066CFAE2-0454-475A-81E0-6BBA3F923C24}" destId="{FBC91815-CD91-4824-B6FA-DCDB462D8C0F}" srcOrd="5" destOrd="0" presId="urn:microsoft.com/office/officeart/2005/8/layout/process1"/>
    <dgm:cxn modelId="{16C691D4-8C49-4A36-B1A1-61535D832F4D}" type="presParOf" srcId="{FBC91815-CD91-4824-B6FA-DCDB462D8C0F}" destId="{23C07087-5BCA-40E5-8FE3-C864A98374C4}" srcOrd="0" destOrd="0" presId="urn:microsoft.com/office/officeart/2005/8/layout/process1"/>
    <dgm:cxn modelId="{981DFBD2-3EF9-497D-AF30-F9D8B42AD2EB}" type="presParOf" srcId="{066CFAE2-0454-475A-81E0-6BBA3F923C24}" destId="{3C535E20-5F7E-493B-8F93-F1EC2D6395E0}"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Jesus</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C441022D-A04A-4044-9A66-B17D2A318B09}">
      <dgm:prSet phldrT="[Text]"/>
      <dgm:spPr/>
      <dgm:t>
        <a:bodyPr/>
        <a:lstStyle/>
        <a:p>
          <a:r>
            <a:rPr lang="en-US" dirty="0"/>
            <a:t>Annual Sacrifice</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Sin </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84953131-B680-43D6-8C0F-CEFF61116507}">
      <dgm:prSet phldrT="[Text]"/>
      <dgm:spPr/>
      <dgm:t>
        <a:bodyPr/>
        <a:lstStyle/>
        <a:p>
          <a:r>
            <a:rPr lang="en-US" dirty="0"/>
            <a:t>GOD</a:t>
          </a:r>
        </a:p>
      </dgm:t>
    </dgm:pt>
    <dgm:pt modelId="{86EC52DA-9E2E-42AF-BE5B-1B7B3FB260B0}" type="parTrans" cxnId="{F13A0B0C-A008-4FD0-9DF1-745CC8CFEA9C}">
      <dgm:prSet/>
      <dgm:spPr/>
    </dgm:pt>
    <dgm:pt modelId="{5293199F-8485-4C41-965D-5F88C3D7E39C}" type="sibTrans" cxnId="{F13A0B0C-A008-4FD0-9DF1-745CC8CFEA9C}">
      <dgm:prSet/>
      <dgm:spPr/>
    </dgm:pt>
    <dgm:pt modelId="{066CFAE2-0454-475A-81E0-6BBA3F923C24}" type="pres">
      <dgm:prSet presAssocID="{BDCC974B-74A2-45F4-8C06-6A2443F8D89B}" presName="Name0" presStyleCnt="0">
        <dgm:presLayoutVars>
          <dgm:dir/>
          <dgm:resizeHandles val="exact"/>
        </dgm:presLayoutVars>
      </dgm:prSet>
      <dgm:spPr/>
    </dgm:pt>
    <dgm:pt modelId="{87BE12C6-C55E-46DC-AA96-A84C7E16EAA2}" type="pres">
      <dgm:prSet presAssocID="{C441022D-A04A-4044-9A66-B17D2A318B09}" presName="node" presStyleLbl="node1" presStyleIdx="0" presStyleCnt="3">
        <dgm:presLayoutVars>
          <dgm:bulletEnabled val="1"/>
        </dgm:presLayoutVars>
      </dgm:prSet>
      <dgm:spPr/>
    </dgm:pt>
    <dgm:pt modelId="{FE3055AC-904C-4238-A0ED-B23814A3CABE}" type="pres">
      <dgm:prSet presAssocID="{9FDBA968-65AE-43D9-ADE3-A011BF7ED1FF}" presName="sibTrans" presStyleLbl="sibTrans2D1" presStyleIdx="0" presStyleCnt="2"/>
      <dgm:spPr/>
    </dgm:pt>
    <dgm:pt modelId="{D967094C-57DE-4745-8B60-B244567ECA37}" type="pres">
      <dgm:prSet presAssocID="{9FDBA968-65AE-43D9-ADE3-A011BF7ED1FF}" presName="connectorText" presStyleLbl="sibTrans2D1" presStyleIdx="0" presStyleCnt="2"/>
      <dgm:spPr/>
    </dgm:pt>
    <dgm:pt modelId="{00C90620-53B8-430E-812D-09458F7DEC73}" type="pres">
      <dgm:prSet presAssocID="{CED190A1-7E6D-4C08-9BEB-5E03EF78A354}" presName="node" presStyleLbl="node1" presStyleIdx="1" presStyleCnt="3">
        <dgm:presLayoutVars>
          <dgm:bulletEnabled val="1"/>
        </dgm:presLayoutVars>
      </dgm:prSet>
      <dgm:spPr/>
    </dgm:pt>
    <dgm:pt modelId="{34F3CA2F-D9F0-4CAB-AF4B-1EB98416FD24}" type="pres">
      <dgm:prSet presAssocID="{A0D79A6F-DE1E-455C-AE47-B7CAC2C3F591}" presName="sibTrans" presStyleLbl="sibTrans2D1" presStyleIdx="1" presStyleCnt="2"/>
      <dgm:spPr/>
    </dgm:pt>
    <dgm:pt modelId="{291644E6-8E05-41E1-8DE9-857D3EB29CA6}" type="pres">
      <dgm:prSet presAssocID="{A0D79A6F-DE1E-455C-AE47-B7CAC2C3F591}" presName="connectorText" presStyleLbl="sibTrans2D1" presStyleIdx="1" presStyleCnt="2"/>
      <dgm:spPr/>
    </dgm:pt>
    <dgm:pt modelId="{75DDF3B1-F9CE-43E5-B86E-9820C488A602}" type="pres">
      <dgm:prSet presAssocID="{84953131-B680-43D6-8C0F-CEFF61116507}" presName="node" presStyleLbl="node1" presStyleIdx="2" presStyleCnt="3">
        <dgm:presLayoutVars>
          <dgm:bulletEnabled val="1"/>
        </dgm:presLayoutVars>
      </dgm:prSet>
      <dgm:spPr/>
    </dgm:pt>
  </dgm:ptLst>
  <dgm:cxnLst>
    <dgm:cxn modelId="{F13A0B0C-A008-4FD0-9DF1-745CC8CFEA9C}" srcId="{BDCC974B-74A2-45F4-8C06-6A2443F8D89B}" destId="{84953131-B680-43D6-8C0F-CEFF61116507}" srcOrd="2" destOrd="0" parTransId="{86EC52DA-9E2E-42AF-BE5B-1B7B3FB260B0}" sibTransId="{5293199F-8485-4C41-965D-5F88C3D7E39C}"/>
    <dgm:cxn modelId="{DCF86432-C879-4647-8944-2AB2EB9D08BF}" type="presOf" srcId="{CED190A1-7E6D-4C08-9BEB-5E03EF78A354}" destId="{00C90620-53B8-430E-812D-09458F7DEC73}" srcOrd="0" destOrd="0" presId="urn:microsoft.com/office/officeart/2005/8/layout/process1"/>
    <dgm:cxn modelId="{55674B3C-DB07-42D8-8827-A9F0CC86C84E}" type="presOf" srcId="{84953131-B680-43D6-8C0F-CEFF61116507}" destId="{75DDF3B1-F9CE-43E5-B86E-9820C488A602}"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0" destOrd="0" parTransId="{14E90268-B701-4662-A248-B2A72FD97010}" sibTransId="{9FDBA968-65AE-43D9-ADE3-A011BF7ED1FF}"/>
    <dgm:cxn modelId="{3CC2D98A-E362-42B2-BDC2-FFCE58CC1282}" srcId="{BDCC974B-74A2-45F4-8C06-6A2443F8D89B}" destId="{CED190A1-7E6D-4C08-9BEB-5E03EF78A354}" srcOrd="1" destOrd="0" parTransId="{307A1E0B-657F-4C7B-AAD5-972763F96D7A}" sibTransId="{A0D79A6F-DE1E-455C-AE47-B7CAC2C3F591}"/>
    <dgm:cxn modelId="{ED33ABA3-3BBB-4C55-901F-DC95F5C95B79}" type="presOf" srcId="{A0D79A6F-DE1E-455C-AE47-B7CAC2C3F591}" destId="{291644E6-8E05-41E1-8DE9-857D3EB29CA6}" srcOrd="1" destOrd="0" presId="urn:microsoft.com/office/officeart/2005/8/layout/process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95F242C3-6DA4-4FC9-A416-718734B21970}" type="presOf" srcId="{A0D79A6F-DE1E-455C-AE47-B7CAC2C3F591}" destId="{34F3CA2F-D9F0-4CAB-AF4B-1EB98416FD24}" srcOrd="0" destOrd="0" presId="urn:microsoft.com/office/officeart/2005/8/layout/process1"/>
    <dgm:cxn modelId="{620EBE5C-7CAD-4551-9A34-87DBD4B23761}" type="presParOf" srcId="{066CFAE2-0454-475A-81E0-6BBA3F923C24}" destId="{87BE12C6-C55E-46DC-AA96-A84C7E16EAA2}" srcOrd="0" destOrd="0" presId="urn:microsoft.com/office/officeart/2005/8/layout/process1"/>
    <dgm:cxn modelId="{D02C1D24-C77C-4E14-A84B-5953F3E8D999}" type="presParOf" srcId="{066CFAE2-0454-475A-81E0-6BBA3F923C24}" destId="{FE3055AC-904C-4238-A0ED-B23814A3CABE}" srcOrd="1"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2" destOrd="0" presId="urn:microsoft.com/office/officeart/2005/8/layout/process1"/>
    <dgm:cxn modelId="{4773108A-5A58-44B4-9F4D-F20DD5E66DEE}" type="presParOf" srcId="{066CFAE2-0454-475A-81E0-6BBA3F923C24}" destId="{34F3CA2F-D9F0-4CAB-AF4B-1EB98416FD24}" srcOrd="3" destOrd="0" presId="urn:microsoft.com/office/officeart/2005/8/layout/process1"/>
    <dgm:cxn modelId="{5E2665F1-DAF6-4FB8-9D6D-4180FB1FF855}" type="presParOf" srcId="{34F3CA2F-D9F0-4CAB-AF4B-1EB98416FD24}" destId="{291644E6-8E05-41E1-8DE9-857D3EB29CA6}" srcOrd="0" destOrd="0" presId="urn:microsoft.com/office/officeart/2005/8/layout/process1"/>
    <dgm:cxn modelId="{C07B6768-B834-4DE6-8AC9-C2A7FA41760F}" type="presParOf" srcId="{066CFAE2-0454-475A-81E0-6BBA3F923C24}" destId="{75DDF3B1-F9CE-43E5-B86E-9820C488A602}"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Jesus</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CED190A1-7E6D-4C08-9BEB-5E03EF78A354}">
      <dgm:prSet phldrT="[Text]"/>
      <dgm:spPr/>
      <dgm:t>
        <a:bodyPr/>
        <a:lstStyle/>
        <a:p>
          <a:r>
            <a:rPr lang="en-US" dirty="0"/>
            <a:t>Sin </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BA6C8C68-A28B-42F6-AFDC-79054402382B}">
      <dgm:prSet phldrT="[Text]"/>
      <dgm:spPr/>
      <dgm:t>
        <a:bodyPr/>
        <a:lstStyle/>
        <a:p>
          <a:r>
            <a:rPr lang="en-US" dirty="0"/>
            <a:t>GOD</a:t>
          </a:r>
        </a:p>
      </dgm:t>
    </dgm:pt>
    <dgm:pt modelId="{EF721D1D-8880-4F2C-A10A-FDC2BFC30677}" type="parTrans" cxnId="{8284EB4A-AD5C-4FD1-8ADF-12E9415E7966}">
      <dgm:prSet/>
      <dgm:spPr/>
    </dgm:pt>
    <dgm:pt modelId="{1D2831E2-E7BC-4002-9431-3E20FD3F3825}" type="sibTrans" cxnId="{8284EB4A-AD5C-4FD1-8ADF-12E9415E7966}">
      <dgm:prSet/>
      <dgm:spPr/>
    </dgm:pt>
    <dgm:pt modelId="{066CFAE2-0454-475A-81E0-6BBA3F923C24}" type="pres">
      <dgm:prSet presAssocID="{BDCC974B-74A2-45F4-8C06-6A2443F8D89B}" presName="Name0" presStyleCnt="0">
        <dgm:presLayoutVars>
          <dgm:dir/>
          <dgm:resizeHandles val="exact"/>
        </dgm:presLayoutVars>
      </dgm:prSet>
      <dgm:spPr/>
    </dgm:pt>
    <dgm:pt modelId="{00C90620-53B8-430E-812D-09458F7DEC73}" type="pres">
      <dgm:prSet presAssocID="{CED190A1-7E6D-4C08-9BEB-5E03EF78A354}" presName="node" presStyleLbl="node1" presStyleIdx="0" presStyleCnt="2">
        <dgm:presLayoutVars>
          <dgm:bulletEnabled val="1"/>
        </dgm:presLayoutVars>
      </dgm:prSet>
      <dgm:spPr/>
    </dgm:pt>
    <dgm:pt modelId="{F3892240-087A-4663-9AF4-EEE28E8B2C82}" type="pres">
      <dgm:prSet presAssocID="{A0D79A6F-DE1E-455C-AE47-B7CAC2C3F591}" presName="sibTrans" presStyleLbl="sibTrans2D1" presStyleIdx="0" presStyleCnt="1"/>
      <dgm:spPr/>
    </dgm:pt>
    <dgm:pt modelId="{0A2FE4CC-3EA2-4722-9922-BD54FDBCB7DC}" type="pres">
      <dgm:prSet presAssocID="{A0D79A6F-DE1E-455C-AE47-B7CAC2C3F591}" presName="connectorText" presStyleLbl="sibTrans2D1" presStyleIdx="0" presStyleCnt="1"/>
      <dgm:spPr/>
    </dgm:pt>
    <dgm:pt modelId="{13460E7C-23B8-490E-900C-31AA605C0FF7}" type="pres">
      <dgm:prSet presAssocID="{BA6C8C68-A28B-42F6-AFDC-79054402382B}" presName="node" presStyleLbl="node1" presStyleIdx="1" presStyleCnt="2">
        <dgm:presLayoutVars>
          <dgm:bulletEnabled val="1"/>
        </dgm:presLayoutVars>
      </dgm:prSet>
      <dgm:spPr/>
    </dgm:pt>
  </dgm:ptLst>
  <dgm:cxnLst>
    <dgm:cxn modelId="{DCF86432-C879-4647-8944-2AB2EB9D08BF}" type="presOf" srcId="{CED190A1-7E6D-4C08-9BEB-5E03EF78A354}" destId="{00C90620-53B8-430E-812D-09458F7DEC73}" srcOrd="0" destOrd="0" presId="urn:microsoft.com/office/officeart/2005/8/layout/process1"/>
    <dgm:cxn modelId="{8284EB4A-AD5C-4FD1-8ADF-12E9415E7966}" srcId="{BDCC974B-74A2-45F4-8C06-6A2443F8D89B}" destId="{BA6C8C68-A28B-42F6-AFDC-79054402382B}" srcOrd="1" destOrd="0" parTransId="{EF721D1D-8880-4F2C-A10A-FDC2BFC30677}" sibTransId="{1D2831E2-E7BC-4002-9431-3E20FD3F3825}"/>
    <dgm:cxn modelId="{F37F5C53-C22D-41F5-8ADF-C478BA0BE733}" type="presOf" srcId="{BDCC974B-74A2-45F4-8C06-6A2443F8D89B}" destId="{066CFAE2-0454-475A-81E0-6BBA3F923C24}" srcOrd="0" destOrd="0" presId="urn:microsoft.com/office/officeart/2005/8/layout/process1"/>
    <dgm:cxn modelId="{D967367F-6955-4CE0-B271-22C3B2C0DD1E}" type="presOf" srcId="{BA6C8C68-A28B-42F6-AFDC-79054402382B}" destId="{13460E7C-23B8-490E-900C-31AA605C0FF7}" srcOrd="0" destOrd="0" presId="urn:microsoft.com/office/officeart/2005/8/layout/process1"/>
    <dgm:cxn modelId="{3CC2D98A-E362-42B2-BDC2-FFCE58CC1282}" srcId="{BDCC974B-74A2-45F4-8C06-6A2443F8D89B}" destId="{CED190A1-7E6D-4C08-9BEB-5E03EF78A354}" srcOrd="0" destOrd="0" parTransId="{307A1E0B-657F-4C7B-AAD5-972763F96D7A}" sibTransId="{A0D79A6F-DE1E-455C-AE47-B7CAC2C3F591}"/>
    <dgm:cxn modelId="{48165790-7820-42DE-B7EE-1C851C5B3B9B}" type="presOf" srcId="{A0D79A6F-DE1E-455C-AE47-B7CAC2C3F591}" destId="{0A2FE4CC-3EA2-4722-9922-BD54FDBCB7DC}" srcOrd="1" destOrd="0" presId="urn:microsoft.com/office/officeart/2005/8/layout/process1"/>
    <dgm:cxn modelId="{E6FB76FD-3802-4351-9E24-FCCA08F90D33}" type="presOf" srcId="{A0D79A6F-DE1E-455C-AE47-B7CAC2C3F591}" destId="{F3892240-087A-4663-9AF4-EEE28E8B2C82}" srcOrd="0" destOrd="0" presId="urn:microsoft.com/office/officeart/2005/8/layout/process1"/>
    <dgm:cxn modelId="{2FBCB57C-12A1-4EC1-BA5B-0566C63C1E19}" type="presParOf" srcId="{066CFAE2-0454-475A-81E0-6BBA3F923C24}" destId="{00C90620-53B8-430E-812D-09458F7DEC73}" srcOrd="0" destOrd="0" presId="urn:microsoft.com/office/officeart/2005/8/layout/process1"/>
    <dgm:cxn modelId="{9808E506-8AE4-4882-A773-CD98BFCC77C5}" type="presParOf" srcId="{066CFAE2-0454-475A-81E0-6BBA3F923C24}" destId="{F3892240-087A-4663-9AF4-EEE28E8B2C82}" srcOrd="1" destOrd="0" presId="urn:microsoft.com/office/officeart/2005/8/layout/process1"/>
    <dgm:cxn modelId="{8E641623-A5EE-4B90-9BDF-9AD2170C14A3}" type="presParOf" srcId="{F3892240-087A-4663-9AF4-EEE28E8B2C82}" destId="{0A2FE4CC-3EA2-4722-9922-BD54FDBCB7DC}" srcOrd="0" destOrd="0" presId="urn:microsoft.com/office/officeart/2005/8/layout/process1"/>
    <dgm:cxn modelId="{39D94FD9-CF77-4EB5-98DF-523E2AC22F05}" type="presParOf" srcId="{066CFAE2-0454-475A-81E0-6BBA3F923C24}" destId="{13460E7C-23B8-490E-900C-31AA605C0FF7}"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Christian</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Jesus</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1">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F37F5C53-C22D-41F5-8ADF-C478BA0BE733}" type="presOf" srcId="{BDCC974B-74A2-45F4-8C06-6A2443F8D89B}" destId="{066CFAE2-0454-475A-81E0-6BBA3F923C24}"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CED190A1-7E6D-4C08-9BEB-5E03EF78A354}">
      <dgm:prSet phldrT="[Text]"/>
      <dgm:spPr/>
      <dgm:t>
        <a:bodyPr/>
        <a:lstStyle/>
        <a:p>
          <a:r>
            <a:rPr lang="en-US" dirty="0"/>
            <a:t>GOD</a:t>
          </a:r>
        </a:p>
      </dgm:t>
    </dgm:pt>
    <dgm:pt modelId="{A0D79A6F-DE1E-455C-AE47-B7CAC2C3F591}" type="sibTrans" cxnId="{3CC2D98A-E362-42B2-BDC2-FFCE58CC1282}">
      <dgm:prSet/>
      <dgm:spPr/>
      <dgm:t>
        <a:bodyPr/>
        <a:lstStyle/>
        <a:p>
          <a:endParaRPr lang="en-US"/>
        </a:p>
      </dgm:t>
    </dgm:pt>
    <dgm:pt modelId="{307A1E0B-657F-4C7B-AAD5-972763F96D7A}" type="par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00C90620-53B8-430E-812D-09458F7DEC73}" type="pres">
      <dgm:prSet presAssocID="{CED190A1-7E6D-4C08-9BEB-5E03EF78A354}" presName="node" presStyleLbl="node1" presStyleIdx="0" presStyleCnt="1">
        <dgm:presLayoutVars>
          <dgm:bulletEnabled val="1"/>
        </dgm:presLayoutVars>
      </dgm:prSet>
      <dgm:spPr/>
    </dgm:pt>
  </dgm:ptLst>
  <dgm:cxnLst>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3CC2D98A-E362-42B2-BDC2-FFCE58CC1282}" srcId="{BDCC974B-74A2-45F4-8C06-6A2443F8D89B}" destId="{CED190A1-7E6D-4C08-9BEB-5E03EF78A354}" srcOrd="0" destOrd="0" parTransId="{307A1E0B-657F-4C7B-AAD5-972763F96D7A}" sibTransId="{A0D79A6F-DE1E-455C-AE47-B7CAC2C3F591}"/>
    <dgm:cxn modelId="{2FBCB57C-12A1-4EC1-BA5B-0566C63C1E19}" type="presParOf" srcId="{066CFAE2-0454-475A-81E0-6BBA3F923C24}" destId="{00C90620-53B8-430E-812D-09458F7DEC73}" srcOrd="0"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a:t>?</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A4DEC4BE-20AB-4884-B85D-CB0CFD3DF565}" type="pres">
      <dgm:prSet presAssocID="{4F331D61-12DD-4632-B180-45A03786504E}" presName="node" presStyleLbl="node1" presStyleIdx="0" presStyleCnt="1" custLinFactNeighborX="-836" custLinFactNeighborY="-10759">
        <dgm:presLayoutVars>
          <dgm:bulletEnabled val="1"/>
        </dgm:presLayoutVars>
      </dgm:prSet>
      <dgm:spPr/>
    </dgm:pt>
  </dgm:ptLst>
  <dgm:cxnLst>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E07B7DF0-2FBC-49BC-AE3C-4FDF35C59938}" srcId="{BDCC974B-74A2-45F4-8C06-6A2443F8D89B}" destId="{4F331D61-12DD-4632-B180-45A03786504E}" srcOrd="0" destOrd="0" parTransId="{2F6C8DCF-ED27-430B-9069-48C1B8030AE6}" sibTransId="{AE4DBD25-882F-4390-B6E9-866ECEAB7769}"/>
    <dgm:cxn modelId="{9AD3F35E-FF3C-4E05-9D21-BFF9F7CF4973}" type="presParOf" srcId="{066CFAE2-0454-475A-81E0-6BBA3F923C24}" destId="{A4DEC4BE-20AB-4884-B85D-CB0CFD3DF565}"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Levites</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Robes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CED190A1-7E6D-4C08-9BEB-5E03EF78A354}">
      <dgm:prSet phldrT="[Text]"/>
      <dgm:spPr/>
      <dgm:t>
        <a:bodyPr/>
        <a:lstStyle/>
        <a:p>
          <a:r>
            <a:rPr lang="en-US" dirty="0"/>
            <a:t>Sacrifices</a:t>
          </a:r>
        </a:p>
      </dgm:t>
    </dgm:pt>
    <dgm:pt modelId="{307A1E0B-657F-4C7B-AAD5-972763F96D7A}" type="parTrans" cxnId="{3CC2D98A-E362-42B2-BDC2-FFCE58CC1282}">
      <dgm:prSet/>
      <dgm:spPr/>
      <dgm:t>
        <a:bodyPr/>
        <a:lstStyle/>
        <a:p>
          <a:endParaRPr lang="en-US"/>
        </a:p>
      </dgm:t>
    </dgm:pt>
    <dgm:pt modelId="{A0D79A6F-DE1E-455C-AE47-B7CAC2C3F591}" type="sibTrans" cxnId="{3CC2D98A-E362-42B2-BDC2-FFCE58CC1282}">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87BE12C6-C55E-46DC-AA96-A84C7E16EAA2}" type="pres">
      <dgm:prSet presAssocID="{C441022D-A04A-4044-9A66-B17D2A318B09}" presName="node" presStyleLbl="node1" presStyleIdx="1" presStyleCnt="3">
        <dgm:presLayoutVars>
          <dgm:bulletEnabled val="1"/>
        </dgm:presLayoutVars>
      </dgm:prSet>
      <dgm:spPr/>
    </dgm:pt>
    <dgm:pt modelId="{FE3055AC-904C-4238-A0ED-B23814A3CABE}" type="pres">
      <dgm:prSet presAssocID="{9FDBA968-65AE-43D9-ADE3-A011BF7ED1FF}" presName="sibTrans" presStyleLbl="sibTrans2D1" presStyleIdx="1" presStyleCnt="2"/>
      <dgm:spPr/>
    </dgm:pt>
    <dgm:pt modelId="{D967094C-57DE-4745-8B60-B244567ECA37}" type="pres">
      <dgm:prSet presAssocID="{9FDBA968-65AE-43D9-ADE3-A011BF7ED1FF}" presName="connectorText" presStyleLbl="sibTrans2D1" presStyleIdx="1" presStyleCnt="2"/>
      <dgm:spPr/>
    </dgm:pt>
    <dgm:pt modelId="{00C90620-53B8-430E-812D-09458F7DEC73}" type="pres">
      <dgm:prSet presAssocID="{CED190A1-7E6D-4C08-9BEB-5E03EF78A354}" presName="node" presStyleLbl="node1" presStyleIdx="2" presStyleCnt="3">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DCF86432-C879-4647-8944-2AB2EB9D08BF}" type="presOf" srcId="{CED190A1-7E6D-4C08-9BEB-5E03EF78A354}" destId="{00C90620-53B8-430E-812D-09458F7DEC73}"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1" destOrd="0" parTransId="{14E90268-B701-4662-A248-B2A72FD97010}" sibTransId="{9FDBA968-65AE-43D9-ADE3-A011BF7ED1FF}"/>
    <dgm:cxn modelId="{3CC2D98A-E362-42B2-BDC2-FFCE58CC1282}" srcId="{BDCC974B-74A2-45F4-8C06-6A2443F8D89B}" destId="{CED190A1-7E6D-4C08-9BEB-5E03EF78A354}" srcOrd="2" destOrd="0" parTransId="{307A1E0B-657F-4C7B-AAD5-972763F96D7A}" sibTransId="{A0D79A6F-DE1E-455C-AE47-B7CAC2C3F591}"/>
    <dgm:cxn modelId="{373EADA7-AB3E-4256-AC1A-E7383A32D41D}" type="presOf" srcId="{9FDBA968-65AE-43D9-ADE3-A011BF7ED1FF}" destId="{D967094C-57DE-4745-8B60-B244567ECA37}" srcOrd="1" destOrd="0" presId="urn:microsoft.com/office/officeart/2005/8/layout/process1"/>
    <dgm:cxn modelId="{522F47AE-3234-4D49-B328-4146CA49E480}" type="presOf" srcId="{9FDBA968-65AE-43D9-ADE3-A011BF7ED1FF}" destId="{FE3055AC-904C-4238-A0ED-B23814A3CABE}" srcOrd="0" destOrd="0" presId="urn:microsoft.com/office/officeart/2005/8/layout/process1"/>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620EBE5C-7CAD-4551-9A34-87DBD4B23761}" type="presParOf" srcId="{066CFAE2-0454-475A-81E0-6BBA3F923C24}" destId="{87BE12C6-C55E-46DC-AA96-A84C7E16EAA2}" srcOrd="2" destOrd="0" presId="urn:microsoft.com/office/officeart/2005/8/layout/process1"/>
    <dgm:cxn modelId="{D02C1D24-C77C-4E14-A84B-5953F3E8D999}" type="presParOf" srcId="{066CFAE2-0454-475A-81E0-6BBA3F923C24}" destId="{FE3055AC-904C-4238-A0ED-B23814A3CABE}" srcOrd="3" destOrd="0" presId="urn:microsoft.com/office/officeart/2005/8/layout/process1"/>
    <dgm:cxn modelId="{2B7F50F8-A4F0-448B-8A02-6954709D9A96}" type="presParOf" srcId="{FE3055AC-904C-4238-A0ED-B23814A3CABE}" destId="{D967094C-57DE-4745-8B60-B244567ECA37}" srcOrd="0" destOrd="0" presId="urn:microsoft.com/office/officeart/2005/8/layout/process1"/>
    <dgm:cxn modelId="{2FBCB57C-12A1-4EC1-BA5B-0566C63C1E19}" type="presParOf" srcId="{066CFAE2-0454-475A-81E0-6BBA3F923C24}" destId="{00C90620-53B8-430E-812D-09458F7DEC73}"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CC974B-74A2-45F4-8C06-6A2443F8D89B}" type="doc">
      <dgm:prSet loTypeId="urn:microsoft.com/office/officeart/2005/8/layout/process1" loCatId="process" qsTypeId="urn:microsoft.com/office/officeart/2005/8/quickstyle/simple1" qsCatId="simple" csTypeId="urn:microsoft.com/office/officeart/2005/8/colors/accent1_2" csCatId="accent1" phldr="1"/>
      <dgm:spPr/>
    </dgm:pt>
    <dgm:pt modelId="{3A4D5907-A259-4C58-8B91-A4CBC932F42B}">
      <dgm:prSet phldrT="[Text]"/>
      <dgm:spPr/>
      <dgm:t>
        <a:bodyPr/>
        <a:lstStyle/>
        <a:p>
          <a:r>
            <a:rPr lang="en-US" dirty="0"/>
            <a:t>ISRAEL</a:t>
          </a:r>
        </a:p>
      </dgm:t>
    </dgm:pt>
    <dgm:pt modelId="{97034A96-181A-478B-AC1A-78B385681C0D}" type="parTrans" cxnId="{E0B1E028-B714-45AF-AC39-48D352C45B70}">
      <dgm:prSet/>
      <dgm:spPr/>
      <dgm:t>
        <a:bodyPr/>
        <a:lstStyle/>
        <a:p>
          <a:endParaRPr lang="en-US"/>
        </a:p>
      </dgm:t>
    </dgm:pt>
    <dgm:pt modelId="{8AAF4DE9-0BC8-4DA1-B072-CF17B52ACBC4}" type="sibTrans" cxnId="{E0B1E028-B714-45AF-AC39-48D352C45B70}">
      <dgm:prSet/>
      <dgm:spPr/>
      <dgm:t>
        <a:bodyPr/>
        <a:lstStyle/>
        <a:p>
          <a:endParaRPr lang="en-US"/>
        </a:p>
      </dgm:t>
    </dgm:pt>
    <dgm:pt modelId="{C441022D-A04A-4044-9A66-B17D2A318B09}">
      <dgm:prSet phldrT="[Text]"/>
      <dgm:spPr/>
      <dgm:t>
        <a:bodyPr/>
        <a:lstStyle/>
        <a:p>
          <a:r>
            <a:rPr lang="en-US" dirty="0"/>
            <a:t>Sacrifices</a:t>
          </a:r>
        </a:p>
      </dgm:t>
    </dgm:pt>
    <dgm:pt modelId="{14E90268-B701-4662-A248-B2A72FD97010}" type="parTrans" cxnId="{2604CA89-9766-484A-8B00-E9438FC622E2}">
      <dgm:prSet/>
      <dgm:spPr/>
      <dgm:t>
        <a:bodyPr/>
        <a:lstStyle/>
        <a:p>
          <a:endParaRPr lang="en-US"/>
        </a:p>
      </dgm:t>
    </dgm:pt>
    <dgm:pt modelId="{9FDBA968-65AE-43D9-ADE3-A011BF7ED1FF}" type="sibTrans" cxnId="{2604CA89-9766-484A-8B00-E9438FC622E2}">
      <dgm:prSet/>
      <dgm:spPr/>
      <dgm:t>
        <a:bodyPr/>
        <a:lstStyle/>
        <a:p>
          <a:endParaRPr lang="en-US"/>
        </a:p>
      </dgm:t>
    </dgm:pt>
    <dgm:pt modelId="{4F331D61-12DD-4632-B180-45A03786504E}">
      <dgm:prSet/>
      <dgm:spPr/>
      <dgm:t>
        <a:bodyPr/>
        <a:lstStyle/>
        <a:p>
          <a:r>
            <a:rPr lang="en-US" dirty="0"/>
            <a:t>Priests</a:t>
          </a:r>
        </a:p>
      </dgm:t>
    </dgm:pt>
    <dgm:pt modelId="{2F6C8DCF-ED27-430B-9069-48C1B8030AE6}" type="parTrans" cxnId="{E07B7DF0-2FBC-49BC-AE3C-4FDF35C59938}">
      <dgm:prSet/>
      <dgm:spPr/>
      <dgm:t>
        <a:bodyPr/>
        <a:lstStyle/>
        <a:p>
          <a:endParaRPr lang="en-US"/>
        </a:p>
      </dgm:t>
    </dgm:pt>
    <dgm:pt modelId="{AE4DBD25-882F-4390-B6E9-866ECEAB7769}" type="sibTrans" cxnId="{E07B7DF0-2FBC-49BC-AE3C-4FDF35C59938}">
      <dgm:prSet/>
      <dgm:spPr/>
      <dgm:t>
        <a:bodyPr/>
        <a:lstStyle/>
        <a:p>
          <a:endParaRPr lang="en-US"/>
        </a:p>
      </dgm:t>
    </dgm:pt>
    <dgm:pt modelId="{066CFAE2-0454-475A-81E0-6BBA3F923C24}" type="pres">
      <dgm:prSet presAssocID="{BDCC974B-74A2-45F4-8C06-6A2443F8D89B}" presName="Name0" presStyleCnt="0">
        <dgm:presLayoutVars>
          <dgm:dir/>
          <dgm:resizeHandles val="exact"/>
        </dgm:presLayoutVars>
      </dgm:prSet>
      <dgm:spPr/>
    </dgm:pt>
    <dgm:pt modelId="{12F19BFF-2D6E-4901-8947-E75E0BAA45FA}" type="pres">
      <dgm:prSet presAssocID="{3A4D5907-A259-4C58-8B91-A4CBC932F42B}" presName="node" presStyleLbl="node1" presStyleIdx="0" presStyleCnt="3" custLinFactNeighborX="-836" custLinFactNeighborY="-10759">
        <dgm:presLayoutVars>
          <dgm:bulletEnabled val="1"/>
        </dgm:presLayoutVars>
      </dgm:prSet>
      <dgm:spPr/>
    </dgm:pt>
    <dgm:pt modelId="{FB862EF8-5EB1-477C-B8F3-E84348063727}" type="pres">
      <dgm:prSet presAssocID="{8AAF4DE9-0BC8-4DA1-B072-CF17B52ACBC4}" presName="sibTrans" presStyleLbl="sibTrans2D1" presStyleIdx="0" presStyleCnt="2"/>
      <dgm:spPr/>
    </dgm:pt>
    <dgm:pt modelId="{42314567-0745-4CE8-ADB8-0FEE52140654}" type="pres">
      <dgm:prSet presAssocID="{8AAF4DE9-0BC8-4DA1-B072-CF17B52ACBC4}" presName="connectorText" presStyleLbl="sibTrans2D1" presStyleIdx="0" presStyleCnt="2"/>
      <dgm:spPr/>
    </dgm:pt>
    <dgm:pt modelId="{A4DEC4BE-20AB-4884-B85D-CB0CFD3DF565}" type="pres">
      <dgm:prSet presAssocID="{4F331D61-12DD-4632-B180-45A03786504E}" presName="node" presStyleLbl="node1" presStyleIdx="1" presStyleCnt="3" custLinFactNeighborX="-836" custLinFactNeighborY="-10759">
        <dgm:presLayoutVars>
          <dgm:bulletEnabled val="1"/>
        </dgm:presLayoutVars>
      </dgm:prSet>
      <dgm:spPr/>
    </dgm:pt>
    <dgm:pt modelId="{C725ACE9-028C-4BA4-AE22-133B1F65C44A}" type="pres">
      <dgm:prSet presAssocID="{AE4DBD25-882F-4390-B6E9-866ECEAB7769}" presName="sibTrans" presStyleLbl="sibTrans2D1" presStyleIdx="1" presStyleCnt="2"/>
      <dgm:spPr/>
    </dgm:pt>
    <dgm:pt modelId="{1A5F772F-FD36-4F7D-BD44-27E385133461}" type="pres">
      <dgm:prSet presAssocID="{AE4DBD25-882F-4390-B6E9-866ECEAB7769}" presName="connectorText" presStyleLbl="sibTrans2D1" presStyleIdx="1" presStyleCnt="2"/>
      <dgm:spPr/>
    </dgm:pt>
    <dgm:pt modelId="{87BE12C6-C55E-46DC-AA96-A84C7E16EAA2}" type="pres">
      <dgm:prSet presAssocID="{C441022D-A04A-4044-9A66-B17D2A318B09}" presName="node" presStyleLbl="node1" presStyleIdx="2" presStyleCnt="3" custLinFactNeighborX="-836" custLinFactNeighborY="-10759">
        <dgm:presLayoutVars>
          <dgm:bulletEnabled val="1"/>
        </dgm:presLayoutVars>
      </dgm:prSet>
      <dgm:spPr/>
    </dgm:pt>
  </dgm:ptLst>
  <dgm:cxnLst>
    <dgm:cxn modelId="{8D695D18-B251-47C1-8832-AEB937E96649}" type="presOf" srcId="{3A4D5907-A259-4C58-8B91-A4CBC932F42B}" destId="{12F19BFF-2D6E-4901-8947-E75E0BAA45FA}" srcOrd="0" destOrd="0" presId="urn:microsoft.com/office/officeart/2005/8/layout/process1"/>
    <dgm:cxn modelId="{E0B1E028-B714-45AF-AC39-48D352C45B70}" srcId="{BDCC974B-74A2-45F4-8C06-6A2443F8D89B}" destId="{3A4D5907-A259-4C58-8B91-A4CBC932F42B}" srcOrd="0" destOrd="0" parTransId="{97034A96-181A-478B-AC1A-78B385681C0D}" sibTransId="{8AAF4DE9-0BC8-4DA1-B072-CF17B52ACBC4}"/>
    <dgm:cxn modelId="{1351A861-A877-45EE-9CB9-C99C4307950A}" type="presOf" srcId="{AE4DBD25-882F-4390-B6E9-866ECEAB7769}" destId="{C725ACE9-028C-4BA4-AE22-133B1F65C44A}" srcOrd="0" destOrd="0" presId="urn:microsoft.com/office/officeart/2005/8/layout/process1"/>
    <dgm:cxn modelId="{37DD0667-4C98-41D0-B68C-9BD7BB69B1D3}" type="presOf" srcId="{AE4DBD25-882F-4390-B6E9-866ECEAB7769}" destId="{1A5F772F-FD36-4F7D-BD44-27E385133461}" srcOrd="1" destOrd="0" presId="urn:microsoft.com/office/officeart/2005/8/layout/process1"/>
    <dgm:cxn modelId="{FFCF2772-3D55-4CBA-B6E0-97DB668C3739}" type="presOf" srcId="{4F331D61-12DD-4632-B180-45A03786504E}" destId="{A4DEC4BE-20AB-4884-B85D-CB0CFD3DF565}" srcOrd="0" destOrd="0" presId="urn:microsoft.com/office/officeart/2005/8/layout/process1"/>
    <dgm:cxn modelId="{F37F5C53-C22D-41F5-8ADF-C478BA0BE733}" type="presOf" srcId="{BDCC974B-74A2-45F4-8C06-6A2443F8D89B}" destId="{066CFAE2-0454-475A-81E0-6BBA3F923C24}" srcOrd="0" destOrd="0" presId="urn:microsoft.com/office/officeart/2005/8/layout/process1"/>
    <dgm:cxn modelId="{1FD9AD5A-0561-46BD-9A8E-32478E769978}" type="presOf" srcId="{C441022D-A04A-4044-9A66-B17D2A318B09}" destId="{87BE12C6-C55E-46DC-AA96-A84C7E16EAA2}" srcOrd="0" destOrd="0" presId="urn:microsoft.com/office/officeart/2005/8/layout/process1"/>
    <dgm:cxn modelId="{2604CA89-9766-484A-8B00-E9438FC622E2}" srcId="{BDCC974B-74A2-45F4-8C06-6A2443F8D89B}" destId="{C441022D-A04A-4044-9A66-B17D2A318B09}" srcOrd="2" destOrd="0" parTransId="{14E90268-B701-4662-A248-B2A72FD97010}" sibTransId="{9FDBA968-65AE-43D9-ADE3-A011BF7ED1FF}"/>
    <dgm:cxn modelId="{F9ED8FAE-722F-4EB4-8F65-D6855F3BB19B}" type="presOf" srcId="{8AAF4DE9-0BC8-4DA1-B072-CF17B52ACBC4}" destId="{42314567-0745-4CE8-ADB8-0FEE52140654}" srcOrd="1" destOrd="0" presId="urn:microsoft.com/office/officeart/2005/8/layout/process1"/>
    <dgm:cxn modelId="{15BACAC9-4212-457A-B7A9-2515B10556D1}" type="presOf" srcId="{8AAF4DE9-0BC8-4DA1-B072-CF17B52ACBC4}" destId="{FB862EF8-5EB1-477C-B8F3-E84348063727}" srcOrd="0" destOrd="0" presId="urn:microsoft.com/office/officeart/2005/8/layout/process1"/>
    <dgm:cxn modelId="{E07B7DF0-2FBC-49BC-AE3C-4FDF35C59938}" srcId="{BDCC974B-74A2-45F4-8C06-6A2443F8D89B}" destId="{4F331D61-12DD-4632-B180-45A03786504E}" srcOrd="1" destOrd="0" parTransId="{2F6C8DCF-ED27-430B-9069-48C1B8030AE6}" sibTransId="{AE4DBD25-882F-4390-B6E9-866ECEAB7769}"/>
    <dgm:cxn modelId="{2B836B20-1C16-4EE3-BDBE-EE539DFD9BE5}" type="presParOf" srcId="{066CFAE2-0454-475A-81E0-6BBA3F923C24}" destId="{12F19BFF-2D6E-4901-8947-E75E0BAA45FA}" srcOrd="0" destOrd="0" presId="urn:microsoft.com/office/officeart/2005/8/layout/process1"/>
    <dgm:cxn modelId="{C3C46B26-BF31-43B9-B1B7-8A73E889F7A0}" type="presParOf" srcId="{066CFAE2-0454-475A-81E0-6BBA3F923C24}" destId="{FB862EF8-5EB1-477C-B8F3-E84348063727}" srcOrd="1" destOrd="0" presId="urn:microsoft.com/office/officeart/2005/8/layout/process1"/>
    <dgm:cxn modelId="{7B1C6AC8-F7BB-433C-A590-EA557B895F8C}" type="presParOf" srcId="{FB862EF8-5EB1-477C-B8F3-E84348063727}" destId="{42314567-0745-4CE8-ADB8-0FEE52140654}" srcOrd="0" destOrd="0" presId="urn:microsoft.com/office/officeart/2005/8/layout/process1"/>
    <dgm:cxn modelId="{9AD3F35E-FF3C-4E05-9D21-BFF9F7CF4973}" type="presParOf" srcId="{066CFAE2-0454-475A-81E0-6BBA3F923C24}" destId="{A4DEC4BE-20AB-4884-B85D-CB0CFD3DF565}" srcOrd="2" destOrd="0" presId="urn:microsoft.com/office/officeart/2005/8/layout/process1"/>
    <dgm:cxn modelId="{295E2324-70F6-4521-A0BD-2A4AC2534D67}" type="presParOf" srcId="{066CFAE2-0454-475A-81E0-6BBA3F923C24}" destId="{C725ACE9-028C-4BA4-AE22-133B1F65C44A}" srcOrd="3" destOrd="0" presId="urn:microsoft.com/office/officeart/2005/8/layout/process1"/>
    <dgm:cxn modelId="{251063C7-6313-4FB7-8E26-88473F05F4D3}" type="presParOf" srcId="{C725ACE9-028C-4BA4-AE22-133B1F65C44A}" destId="{1A5F772F-FD36-4F7D-BD44-27E385133461}" srcOrd="0" destOrd="0" presId="urn:microsoft.com/office/officeart/2005/8/layout/process1"/>
    <dgm:cxn modelId="{620EBE5C-7CAD-4551-9A34-87DBD4B23761}" type="presParOf" srcId="{066CFAE2-0454-475A-81E0-6BBA3F923C24}" destId="{87BE12C6-C55E-46DC-AA96-A84C7E16EAA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t>
          </a:r>
        </a:p>
      </dsp:txBody>
      <dsp:txXfrm>
        <a:off x="8409621" y="176158"/>
        <a:ext cx="2879799" cy="16859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8419602" y="368832"/>
        <a:ext cx="2879799" cy="16859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EC4BE-20AB-4884-B85D-CB0CFD3DF565}">
      <dsp:nvSpPr>
        <dsp:cNvPr id="0" name=""/>
        <dsp:cNvSpPr/>
      </dsp:nvSpPr>
      <dsp:spPr>
        <a:xfrm>
          <a:off x="0" y="0"/>
          <a:ext cx="11350743" cy="2423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Sacrifices</a:t>
          </a:r>
        </a:p>
      </dsp:txBody>
      <dsp:txXfrm>
        <a:off x="70984" y="70984"/>
        <a:ext cx="11208775" cy="22816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Burnt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Grain</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Fellowship</a:t>
          </a:r>
        </a:p>
      </dsp:txBody>
      <dsp:txXfrm>
        <a:off x="8419602" y="368832"/>
        <a:ext cx="2879799" cy="16859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1402" y="0"/>
          <a:ext cx="2990650" cy="1652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Sin</a:t>
          </a:r>
        </a:p>
      </dsp:txBody>
      <dsp:txXfrm>
        <a:off x="49789" y="48387"/>
        <a:ext cx="2893876" cy="1555285"/>
      </dsp:txXfrm>
    </dsp:sp>
    <dsp:sp modelId="{FB862EF8-5EB1-477C-B8F3-E84348063727}">
      <dsp:nvSpPr>
        <dsp:cNvPr id="0" name=""/>
        <dsp:cNvSpPr/>
      </dsp:nvSpPr>
      <dsp:spPr>
        <a:xfrm>
          <a:off x="3291117" y="455188"/>
          <a:ext cx="634017" cy="7416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1117" y="603524"/>
        <a:ext cx="443812" cy="445009"/>
      </dsp:txXfrm>
    </dsp:sp>
    <dsp:sp modelId="{87BE12C6-C55E-46DC-AA96-A84C7E16EAA2}">
      <dsp:nvSpPr>
        <dsp:cNvPr id="0" name=""/>
        <dsp:cNvSpPr/>
      </dsp:nvSpPr>
      <dsp:spPr>
        <a:xfrm>
          <a:off x="4188313" y="0"/>
          <a:ext cx="2990650" cy="16520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Guilt</a:t>
          </a:r>
        </a:p>
      </dsp:txBody>
      <dsp:txXfrm>
        <a:off x="4236700" y="48387"/>
        <a:ext cx="2893876" cy="15552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a:t>
          </a:r>
        </a:p>
      </dsp:txBody>
      <dsp:txXfrm>
        <a:off x="8419602" y="368832"/>
        <a:ext cx="2879799" cy="16859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a:t>
          </a:r>
        </a:p>
      </dsp:txBody>
      <dsp:txXfrm>
        <a:off x="8419602" y="368832"/>
        <a:ext cx="2879799" cy="1685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Most Holy Place</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t>
          </a:r>
        </a:p>
      </dsp:txBody>
      <dsp:txXfrm>
        <a:off x="8419602" y="368832"/>
        <a:ext cx="2879799" cy="16859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Most Holy Place</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Annual Sacrifice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a:t>
          </a:r>
        </a:p>
      </dsp:txBody>
      <dsp:txXfrm>
        <a:off x="8419602" y="368832"/>
        <a:ext cx="2879799" cy="1685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GOD</a:t>
          </a:r>
        </a:p>
      </dsp:txBody>
      <dsp:txXfrm>
        <a:off x="8419602" y="368832"/>
        <a:ext cx="2879799" cy="168591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Most Holy Place</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Annual Sacrifice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SIN</a:t>
          </a:r>
        </a:p>
      </dsp:txBody>
      <dsp:txXfrm>
        <a:off x="8419602" y="368832"/>
        <a:ext cx="2879799" cy="168591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2297" y="466171"/>
          <a:ext cx="2485402" cy="1491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Most Holy Place</a:t>
          </a:r>
        </a:p>
      </dsp:txBody>
      <dsp:txXfrm>
        <a:off x="45974" y="509848"/>
        <a:ext cx="2398048" cy="1403887"/>
      </dsp:txXfrm>
    </dsp:sp>
    <dsp:sp modelId="{FB862EF8-5EB1-477C-B8F3-E84348063727}">
      <dsp:nvSpPr>
        <dsp:cNvPr id="0" name=""/>
        <dsp:cNvSpPr/>
      </dsp:nvSpPr>
      <dsp:spPr>
        <a:xfrm>
          <a:off x="2736239" y="903602"/>
          <a:ext cx="526905" cy="6163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36239" y="1026878"/>
        <a:ext cx="368834" cy="369827"/>
      </dsp:txXfrm>
    </dsp:sp>
    <dsp:sp modelId="{87BE12C6-C55E-46DC-AA96-A84C7E16EAA2}">
      <dsp:nvSpPr>
        <dsp:cNvPr id="0" name=""/>
        <dsp:cNvSpPr/>
      </dsp:nvSpPr>
      <dsp:spPr>
        <a:xfrm>
          <a:off x="3481860" y="466171"/>
          <a:ext cx="2485402" cy="1491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Annual Sacrifice</a:t>
          </a:r>
        </a:p>
      </dsp:txBody>
      <dsp:txXfrm>
        <a:off x="3525537" y="509848"/>
        <a:ext cx="2398048" cy="1403887"/>
      </dsp:txXfrm>
    </dsp:sp>
    <dsp:sp modelId="{FE3055AC-904C-4238-A0ED-B23814A3CABE}">
      <dsp:nvSpPr>
        <dsp:cNvPr id="0" name=""/>
        <dsp:cNvSpPr/>
      </dsp:nvSpPr>
      <dsp:spPr>
        <a:xfrm rot="973238">
          <a:off x="6200050" y="1411045"/>
          <a:ext cx="537593" cy="6163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03260" y="1511796"/>
        <a:ext cx="376315" cy="369827"/>
      </dsp:txXfrm>
    </dsp:sp>
    <dsp:sp modelId="{00C90620-53B8-430E-812D-09458F7DEC73}">
      <dsp:nvSpPr>
        <dsp:cNvPr id="0" name=""/>
        <dsp:cNvSpPr/>
      </dsp:nvSpPr>
      <dsp:spPr>
        <a:xfrm>
          <a:off x="6941212" y="1556949"/>
          <a:ext cx="918554" cy="866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Sin Atoned</a:t>
          </a:r>
        </a:p>
      </dsp:txBody>
      <dsp:txXfrm>
        <a:off x="6966595" y="1582332"/>
        <a:ext cx="867788" cy="815868"/>
      </dsp:txXfrm>
    </dsp:sp>
    <dsp:sp modelId="{7C017B14-F667-48A2-A805-4BFA6B4791A2}">
      <dsp:nvSpPr>
        <dsp:cNvPr id="0" name=""/>
        <dsp:cNvSpPr/>
      </dsp:nvSpPr>
      <dsp:spPr>
        <a:xfrm rot="20640499">
          <a:off x="8102539" y="1400738"/>
          <a:ext cx="559259" cy="6163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105785" y="1547125"/>
        <a:ext cx="391481" cy="369827"/>
      </dsp:txXfrm>
    </dsp:sp>
    <dsp:sp modelId="{C3AA5C44-A1BF-47C6-AEB9-9A5BBD1D6D7B}">
      <dsp:nvSpPr>
        <dsp:cNvPr id="0" name=""/>
        <dsp:cNvSpPr/>
      </dsp:nvSpPr>
      <dsp:spPr>
        <a:xfrm>
          <a:off x="8874139" y="466171"/>
          <a:ext cx="2485402" cy="14912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GOD</a:t>
          </a:r>
        </a:p>
      </dsp:txBody>
      <dsp:txXfrm>
        <a:off x="8917816" y="509848"/>
        <a:ext cx="2398048" cy="140388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Christian</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4992"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Most Holy Place</a:t>
          </a:r>
        </a:p>
      </dsp:txBody>
      <dsp:txXfrm>
        <a:off x="43356" y="595241"/>
        <a:ext cx="2106320" cy="1233101"/>
      </dsp:txXfrm>
    </dsp:sp>
    <dsp:sp modelId="{FB862EF8-5EB1-477C-B8F3-E84348063727}">
      <dsp:nvSpPr>
        <dsp:cNvPr id="0" name=""/>
        <dsp:cNvSpPr/>
      </dsp:nvSpPr>
      <dsp:spPr>
        <a:xfrm>
          <a:off x="2406346"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06346" y="1049372"/>
        <a:ext cx="323964" cy="324838"/>
      </dsp:txXfrm>
    </dsp:sp>
    <dsp:sp modelId="{87BE12C6-C55E-46DC-AA96-A84C7E16EAA2}">
      <dsp:nvSpPr>
        <dsp:cNvPr id="0" name=""/>
        <dsp:cNvSpPr/>
      </dsp:nvSpPr>
      <dsp:spPr>
        <a:xfrm>
          <a:off x="3061261"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Annual Sacrifice</a:t>
          </a:r>
        </a:p>
      </dsp:txBody>
      <dsp:txXfrm>
        <a:off x="3099625" y="595241"/>
        <a:ext cx="2106320" cy="1233101"/>
      </dsp:txXfrm>
    </dsp:sp>
    <dsp:sp modelId="{FE3055AC-904C-4238-A0ED-B23814A3CABE}">
      <dsp:nvSpPr>
        <dsp:cNvPr id="0" name=""/>
        <dsp:cNvSpPr/>
      </dsp:nvSpPr>
      <dsp:spPr>
        <a:xfrm>
          <a:off x="5462614"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62614" y="1049372"/>
        <a:ext cx="323964" cy="324838"/>
      </dsp:txXfrm>
    </dsp:sp>
    <dsp:sp modelId="{00C90620-53B8-430E-812D-09458F7DEC73}">
      <dsp:nvSpPr>
        <dsp:cNvPr id="0" name=""/>
        <dsp:cNvSpPr/>
      </dsp:nvSpPr>
      <dsp:spPr>
        <a:xfrm>
          <a:off x="6117529"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Sin </a:t>
          </a:r>
        </a:p>
      </dsp:txBody>
      <dsp:txXfrm>
        <a:off x="6155893" y="595241"/>
        <a:ext cx="2106320" cy="1233101"/>
      </dsp:txXfrm>
    </dsp:sp>
    <dsp:sp modelId="{4857C950-3810-4079-9BBB-FC14DBBCCAEC}">
      <dsp:nvSpPr>
        <dsp:cNvPr id="0" name=""/>
        <dsp:cNvSpPr/>
      </dsp:nvSpPr>
      <dsp:spPr>
        <a:xfrm>
          <a:off x="8518882"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18882" y="1049372"/>
        <a:ext cx="323964" cy="324838"/>
      </dsp:txXfrm>
    </dsp:sp>
    <dsp:sp modelId="{3EEE9A40-110A-4C6E-B4B3-79E6F5359B22}">
      <dsp:nvSpPr>
        <dsp:cNvPr id="0" name=""/>
        <dsp:cNvSpPr/>
      </dsp:nvSpPr>
      <dsp:spPr>
        <a:xfrm>
          <a:off x="9173797"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GOD</a:t>
          </a:r>
        </a:p>
      </dsp:txBody>
      <dsp:txXfrm>
        <a:off x="9212161" y="595241"/>
        <a:ext cx="2106320" cy="123310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4732250"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4626796" cy="1694771"/>
      </dsp:txXfrm>
    </dsp:sp>
    <dsp:sp modelId="{FB862EF8-5EB1-477C-B8F3-E84348063727}">
      <dsp:nvSpPr>
        <dsp:cNvPr id="0" name=""/>
        <dsp:cNvSpPr/>
      </dsp:nvSpPr>
      <dsp:spPr>
        <a:xfrm>
          <a:off x="5202073" y="313313"/>
          <a:ext cx="996026" cy="1173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5202073" y="548033"/>
        <a:ext cx="697218" cy="704158"/>
      </dsp:txXfrm>
    </dsp:sp>
    <dsp:sp modelId="{87BE12C6-C55E-46DC-AA96-A84C7E16EAA2}">
      <dsp:nvSpPr>
        <dsp:cNvPr id="0" name=""/>
        <dsp:cNvSpPr/>
      </dsp:nvSpPr>
      <dsp:spPr>
        <a:xfrm>
          <a:off x="6611544" y="0"/>
          <a:ext cx="4732250"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Sacrifices</a:t>
          </a:r>
        </a:p>
      </dsp:txBody>
      <dsp:txXfrm>
        <a:off x="6664271" y="52727"/>
        <a:ext cx="4626796" cy="1694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t>
          </a:r>
        </a:p>
      </dsp:txBody>
      <dsp:txXfrm>
        <a:off x="8409621" y="176158"/>
        <a:ext cx="2879799" cy="168591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4992"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Most Holy Place</a:t>
          </a:r>
        </a:p>
      </dsp:txBody>
      <dsp:txXfrm>
        <a:off x="43356" y="595241"/>
        <a:ext cx="2106320" cy="1233101"/>
      </dsp:txXfrm>
    </dsp:sp>
    <dsp:sp modelId="{FB862EF8-5EB1-477C-B8F3-E84348063727}">
      <dsp:nvSpPr>
        <dsp:cNvPr id="0" name=""/>
        <dsp:cNvSpPr/>
      </dsp:nvSpPr>
      <dsp:spPr>
        <a:xfrm>
          <a:off x="2406346"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06346" y="1049372"/>
        <a:ext cx="323964" cy="324838"/>
      </dsp:txXfrm>
    </dsp:sp>
    <dsp:sp modelId="{87BE12C6-C55E-46DC-AA96-A84C7E16EAA2}">
      <dsp:nvSpPr>
        <dsp:cNvPr id="0" name=""/>
        <dsp:cNvSpPr/>
      </dsp:nvSpPr>
      <dsp:spPr>
        <a:xfrm>
          <a:off x="3061261"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Annual Sacrifice</a:t>
          </a:r>
        </a:p>
      </dsp:txBody>
      <dsp:txXfrm>
        <a:off x="3099625" y="595241"/>
        <a:ext cx="2106320" cy="1233101"/>
      </dsp:txXfrm>
    </dsp:sp>
    <dsp:sp modelId="{FE3055AC-904C-4238-A0ED-B23814A3CABE}">
      <dsp:nvSpPr>
        <dsp:cNvPr id="0" name=""/>
        <dsp:cNvSpPr/>
      </dsp:nvSpPr>
      <dsp:spPr>
        <a:xfrm rot="21580251">
          <a:off x="5471489" y="932135"/>
          <a:ext cx="48163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71490" y="1040829"/>
        <a:ext cx="337145" cy="324838"/>
      </dsp:txXfrm>
    </dsp:sp>
    <dsp:sp modelId="{00C90620-53B8-430E-812D-09458F7DEC73}">
      <dsp:nvSpPr>
        <dsp:cNvPr id="0" name=""/>
        <dsp:cNvSpPr/>
      </dsp:nvSpPr>
      <dsp:spPr>
        <a:xfrm>
          <a:off x="6153043" y="539116"/>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Sin </a:t>
          </a:r>
        </a:p>
      </dsp:txBody>
      <dsp:txXfrm>
        <a:off x="6191407" y="577480"/>
        <a:ext cx="2106320" cy="1233101"/>
      </dsp:txXfrm>
    </dsp:sp>
    <dsp:sp modelId="{05A56D80-9623-4834-B200-059100F0EEC8}">
      <dsp:nvSpPr>
        <dsp:cNvPr id="0" name=""/>
        <dsp:cNvSpPr/>
      </dsp:nvSpPr>
      <dsp:spPr>
        <a:xfrm rot="20213">
          <a:off x="8545514" y="932287"/>
          <a:ext cx="443991"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45515" y="1040174"/>
        <a:ext cx="310794" cy="324838"/>
      </dsp:txXfrm>
    </dsp:sp>
    <dsp:sp modelId="{AF2AB0F8-2A77-46D0-81B2-02DCA9AA1A3A}">
      <dsp:nvSpPr>
        <dsp:cNvPr id="0" name=""/>
        <dsp:cNvSpPr/>
      </dsp:nvSpPr>
      <dsp:spPr>
        <a:xfrm>
          <a:off x="9173797"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GOD</a:t>
          </a:r>
        </a:p>
      </dsp:txBody>
      <dsp:txXfrm>
        <a:off x="9212161" y="595241"/>
        <a:ext cx="2106320" cy="123310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11350743"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11245289" cy="169477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High Priest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4992"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Most Holy Place</a:t>
          </a:r>
        </a:p>
      </dsp:txBody>
      <dsp:txXfrm>
        <a:off x="43356" y="595241"/>
        <a:ext cx="2106320" cy="1233101"/>
      </dsp:txXfrm>
    </dsp:sp>
    <dsp:sp modelId="{FB862EF8-5EB1-477C-B8F3-E84348063727}">
      <dsp:nvSpPr>
        <dsp:cNvPr id="0" name=""/>
        <dsp:cNvSpPr/>
      </dsp:nvSpPr>
      <dsp:spPr>
        <a:xfrm>
          <a:off x="2406346"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06346" y="1049372"/>
        <a:ext cx="323964" cy="324838"/>
      </dsp:txXfrm>
    </dsp:sp>
    <dsp:sp modelId="{87BE12C6-C55E-46DC-AA96-A84C7E16EAA2}">
      <dsp:nvSpPr>
        <dsp:cNvPr id="0" name=""/>
        <dsp:cNvSpPr/>
      </dsp:nvSpPr>
      <dsp:spPr>
        <a:xfrm>
          <a:off x="3061261"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Annual Sacrifice</a:t>
          </a:r>
        </a:p>
      </dsp:txBody>
      <dsp:txXfrm>
        <a:off x="3099625" y="595241"/>
        <a:ext cx="2106320" cy="1233101"/>
      </dsp:txXfrm>
    </dsp:sp>
    <dsp:sp modelId="{FE3055AC-904C-4238-A0ED-B23814A3CABE}">
      <dsp:nvSpPr>
        <dsp:cNvPr id="0" name=""/>
        <dsp:cNvSpPr/>
      </dsp:nvSpPr>
      <dsp:spPr>
        <a:xfrm>
          <a:off x="5462614"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62614" y="1049372"/>
        <a:ext cx="323964" cy="324838"/>
      </dsp:txXfrm>
    </dsp:sp>
    <dsp:sp modelId="{00C90620-53B8-430E-812D-09458F7DEC73}">
      <dsp:nvSpPr>
        <dsp:cNvPr id="0" name=""/>
        <dsp:cNvSpPr/>
      </dsp:nvSpPr>
      <dsp:spPr>
        <a:xfrm>
          <a:off x="6117529"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Sin </a:t>
          </a:r>
        </a:p>
      </dsp:txBody>
      <dsp:txXfrm>
        <a:off x="6155893" y="595241"/>
        <a:ext cx="2106320" cy="1233101"/>
      </dsp:txXfrm>
    </dsp:sp>
    <dsp:sp modelId="{3FE21802-DDC9-43FD-8AA1-87541FA07174}">
      <dsp:nvSpPr>
        <dsp:cNvPr id="0" name=""/>
        <dsp:cNvSpPr/>
      </dsp:nvSpPr>
      <dsp:spPr>
        <a:xfrm>
          <a:off x="8518882"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18882" y="1049372"/>
        <a:ext cx="323964" cy="324838"/>
      </dsp:txXfrm>
    </dsp:sp>
    <dsp:sp modelId="{76B24FA3-89C9-45A0-B644-FF8A09874362}">
      <dsp:nvSpPr>
        <dsp:cNvPr id="0" name=""/>
        <dsp:cNvSpPr/>
      </dsp:nvSpPr>
      <dsp:spPr>
        <a:xfrm>
          <a:off x="9173797"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GOD</a:t>
          </a:r>
        </a:p>
      </dsp:txBody>
      <dsp:txXfrm>
        <a:off x="9212161" y="595241"/>
        <a:ext cx="2106320" cy="123310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11350743"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11245289" cy="169477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Jesus</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Holy Place</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Curtain</a:t>
          </a:r>
        </a:p>
      </dsp:txBody>
      <dsp:txXfrm>
        <a:off x="8419602" y="368832"/>
        <a:ext cx="2879799" cy="168591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4992"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Most Holy Place</a:t>
          </a:r>
        </a:p>
      </dsp:txBody>
      <dsp:txXfrm>
        <a:off x="43356" y="595241"/>
        <a:ext cx="2106320" cy="1233101"/>
      </dsp:txXfrm>
    </dsp:sp>
    <dsp:sp modelId="{FB862EF8-5EB1-477C-B8F3-E84348063727}">
      <dsp:nvSpPr>
        <dsp:cNvPr id="0" name=""/>
        <dsp:cNvSpPr/>
      </dsp:nvSpPr>
      <dsp:spPr>
        <a:xfrm>
          <a:off x="2406346"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06346" y="1049372"/>
        <a:ext cx="323964" cy="324838"/>
      </dsp:txXfrm>
    </dsp:sp>
    <dsp:sp modelId="{87BE12C6-C55E-46DC-AA96-A84C7E16EAA2}">
      <dsp:nvSpPr>
        <dsp:cNvPr id="0" name=""/>
        <dsp:cNvSpPr/>
      </dsp:nvSpPr>
      <dsp:spPr>
        <a:xfrm>
          <a:off x="3061261"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Annual Sacrifice</a:t>
          </a:r>
        </a:p>
      </dsp:txBody>
      <dsp:txXfrm>
        <a:off x="3099625" y="595241"/>
        <a:ext cx="2106320" cy="1233101"/>
      </dsp:txXfrm>
    </dsp:sp>
    <dsp:sp modelId="{FE3055AC-904C-4238-A0ED-B23814A3CABE}">
      <dsp:nvSpPr>
        <dsp:cNvPr id="0" name=""/>
        <dsp:cNvSpPr/>
      </dsp:nvSpPr>
      <dsp:spPr>
        <a:xfrm>
          <a:off x="5462614"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62614" y="1049372"/>
        <a:ext cx="323964" cy="324838"/>
      </dsp:txXfrm>
    </dsp:sp>
    <dsp:sp modelId="{00C90620-53B8-430E-812D-09458F7DEC73}">
      <dsp:nvSpPr>
        <dsp:cNvPr id="0" name=""/>
        <dsp:cNvSpPr/>
      </dsp:nvSpPr>
      <dsp:spPr>
        <a:xfrm>
          <a:off x="6117529"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Sin </a:t>
          </a:r>
        </a:p>
      </dsp:txBody>
      <dsp:txXfrm>
        <a:off x="6155893" y="595241"/>
        <a:ext cx="2106320" cy="1233101"/>
      </dsp:txXfrm>
    </dsp:sp>
    <dsp:sp modelId="{2A4DE707-FCB8-442F-A0AC-64C535035F76}">
      <dsp:nvSpPr>
        <dsp:cNvPr id="0" name=""/>
        <dsp:cNvSpPr/>
      </dsp:nvSpPr>
      <dsp:spPr>
        <a:xfrm>
          <a:off x="8518882"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18882" y="1049372"/>
        <a:ext cx="323964" cy="324838"/>
      </dsp:txXfrm>
    </dsp:sp>
    <dsp:sp modelId="{2AA825B9-E867-42DB-9809-41D68CA2DA45}">
      <dsp:nvSpPr>
        <dsp:cNvPr id="0" name=""/>
        <dsp:cNvSpPr/>
      </dsp:nvSpPr>
      <dsp:spPr>
        <a:xfrm>
          <a:off x="9173797"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GOD</a:t>
          </a:r>
        </a:p>
      </dsp:txBody>
      <dsp:txXfrm>
        <a:off x="9212161" y="595241"/>
        <a:ext cx="2106320" cy="123310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11350743"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11245289" cy="169477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2219" y="0"/>
          <a:ext cx="4732250" cy="2171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Jesus</a:t>
          </a:r>
        </a:p>
      </dsp:txBody>
      <dsp:txXfrm>
        <a:off x="65826" y="63607"/>
        <a:ext cx="4605036" cy="2044486"/>
      </dsp:txXfrm>
    </dsp:sp>
    <dsp:sp modelId="{FB862EF8-5EB1-477C-B8F3-E84348063727}">
      <dsp:nvSpPr>
        <dsp:cNvPr id="0" name=""/>
        <dsp:cNvSpPr/>
      </dsp:nvSpPr>
      <dsp:spPr>
        <a:xfrm>
          <a:off x="5207694" y="499050"/>
          <a:ext cx="1003237" cy="1173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5207694" y="733770"/>
        <a:ext cx="702266" cy="704158"/>
      </dsp:txXfrm>
    </dsp:sp>
    <dsp:sp modelId="{87BE12C6-C55E-46DC-AA96-A84C7E16EAA2}">
      <dsp:nvSpPr>
        <dsp:cNvPr id="0" name=""/>
        <dsp:cNvSpPr/>
      </dsp:nvSpPr>
      <dsp:spPr>
        <a:xfrm>
          <a:off x="6627369" y="0"/>
          <a:ext cx="4732250" cy="2171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Holy Place</a:t>
          </a:r>
        </a:p>
      </dsp:txBody>
      <dsp:txXfrm>
        <a:off x="6690976" y="63607"/>
        <a:ext cx="4605036" cy="20444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4992"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Most Holy Place</a:t>
          </a:r>
        </a:p>
      </dsp:txBody>
      <dsp:txXfrm>
        <a:off x="43356" y="595241"/>
        <a:ext cx="2106320" cy="1233101"/>
      </dsp:txXfrm>
    </dsp:sp>
    <dsp:sp modelId="{FB862EF8-5EB1-477C-B8F3-E84348063727}">
      <dsp:nvSpPr>
        <dsp:cNvPr id="0" name=""/>
        <dsp:cNvSpPr/>
      </dsp:nvSpPr>
      <dsp:spPr>
        <a:xfrm>
          <a:off x="2406346" y="941093"/>
          <a:ext cx="462806"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06346" y="1049372"/>
        <a:ext cx="323964" cy="324838"/>
      </dsp:txXfrm>
    </dsp:sp>
    <dsp:sp modelId="{87BE12C6-C55E-46DC-AA96-A84C7E16EAA2}">
      <dsp:nvSpPr>
        <dsp:cNvPr id="0" name=""/>
        <dsp:cNvSpPr/>
      </dsp:nvSpPr>
      <dsp:spPr>
        <a:xfrm>
          <a:off x="3061261"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Annual Sacrifice</a:t>
          </a:r>
        </a:p>
      </dsp:txBody>
      <dsp:txXfrm>
        <a:off x="3099625" y="595241"/>
        <a:ext cx="2106320" cy="1233101"/>
      </dsp:txXfrm>
    </dsp:sp>
    <dsp:sp modelId="{FE3055AC-904C-4238-A0ED-B23814A3CABE}">
      <dsp:nvSpPr>
        <dsp:cNvPr id="0" name=""/>
        <dsp:cNvSpPr/>
      </dsp:nvSpPr>
      <dsp:spPr>
        <a:xfrm rot="19805">
          <a:off x="5469268" y="950052"/>
          <a:ext cx="476929"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69269" y="1057919"/>
        <a:ext cx="333850" cy="324838"/>
      </dsp:txXfrm>
    </dsp:sp>
    <dsp:sp modelId="{00C90620-53B8-430E-812D-09458F7DEC73}">
      <dsp:nvSpPr>
        <dsp:cNvPr id="0" name=""/>
        <dsp:cNvSpPr/>
      </dsp:nvSpPr>
      <dsp:spPr>
        <a:xfrm>
          <a:off x="6144162" y="574638"/>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Sin </a:t>
          </a:r>
        </a:p>
      </dsp:txBody>
      <dsp:txXfrm>
        <a:off x="6182526" y="613002"/>
        <a:ext cx="2106320" cy="1233101"/>
      </dsp:txXfrm>
    </dsp:sp>
    <dsp:sp modelId="{FBC91815-CD91-4824-B6FA-DCDB462D8C0F}">
      <dsp:nvSpPr>
        <dsp:cNvPr id="0" name=""/>
        <dsp:cNvSpPr/>
      </dsp:nvSpPr>
      <dsp:spPr>
        <a:xfrm rot="21579846">
          <a:off x="8538853" y="949900"/>
          <a:ext cx="448698" cy="5413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538854" y="1058574"/>
        <a:ext cx="314089" cy="324838"/>
      </dsp:txXfrm>
    </dsp:sp>
    <dsp:sp modelId="{3C535E20-5F7E-493B-8F93-F1EC2D6395E0}">
      <dsp:nvSpPr>
        <dsp:cNvPr id="0" name=""/>
        <dsp:cNvSpPr/>
      </dsp:nvSpPr>
      <dsp:spPr>
        <a:xfrm>
          <a:off x="9173797" y="556877"/>
          <a:ext cx="2183048" cy="13098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GOD</a:t>
          </a:r>
        </a:p>
      </dsp:txBody>
      <dsp:txXfrm>
        <a:off x="9212161" y="595241"/>
        <a:ext cx="2106320" cy="1233101"/>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11350743"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11245289" cy="1694771"/>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547" y="0"/>
          <a:ext cx="11350743" cy="2171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Jesus</a:t>
          </a:r>
        </a:p>
      </dsp:txBody>
      <dsp:txXfrm>
        <a:off x="69154" y="63607"/>
        <a:ext cx="11223529" cy="2044486"/>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E12C6-C55E-46DC-AA96-A84C7E16EAA2}">
      <dsp:nvSpPr>
        <dsp:cNvPr id="0" name=""/>
        <dsp:cNvSpPr/>
      </dsp:nvSpPr>
      <dsp:spPr>
        <a:xfrm>
          <a:off x="9985" y="244943"/>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Annual Sacrifice</a:t>
          </a:r>
        </a:p>
      </dsp:txBody>
      <dsp:txXfrm>
        <a:off x="62436" y="297394"/>
        <a:ext cx="2879799" cy="1685919"/>
      </dsp:txXfrm>
    </dsp:sp>
    <dsp:sp modelId="{FE3055AC-904C-4238-A0ED-B23814A3CABE}">
      <dsp:nvSpPr>
        <dsp:cNvPr id="0" name=""/>
        <dsp:cNvSpPr/>
      </dsp:nvSpPr>
      <dsp:spPr>
        <a:xfrm>
          <a:off x="3293158" y="770251"/>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18292"/>
        <a:ext cx="442929" cy="444124"/>
      </dsp:txXfrm>
    </dsp:sp>
    <dsp:sp modelId="{00C90620-53B8-430E-812D-09458F7DEC73}">
      <dsp:nvSpPr>
        <dsp:cNvPr id="0" name=""/>
        <dsp:cNvSpPr/>
      </dsp:nvSpPr>
      <dsp:spPr>
        <a:xfrm>
          <a:off x="4188568" y="244943"/>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Sin </a:t>
          </a:r>
        </a:p>
      </dsp:txBody>
      <dsp:txXfrm>
        <a:off x="4241019" y="297394"/>
        <a:ext cx="2879799" cy="1685919"/>
      </dsp:txXfrm>
    </dsp:sp>
    <dsp:sp modelId="{34F3CA2F-D9F0-4CAB-AF4B-1EB98416FD24}">
      <dsp:nvSpPr>
        <dsp:cNvPr id="0" name=""/>
        <dsp:cNvSpPr/>
      </dsp:nvSpPr>
      <dsp:spPr>
        <a:xfrm>
          <a:off x="7471740" y="770251"/>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18292"/>
        <a:ext cx="442929" cy="444124"/>
      </dsp:txXfrm>
    </dsp:sp>
    <dsp:sp modelId="{75DDF3B1-F9CE-43E5-B86E-9820C488A602}">
      <dsp:nvSpPr>
        <dsp:cNvPr id="0" name=""/>
        <dsp:cNvSpPr/>
      </dsp:nvSpPr>
      <dsp:spPr>
        <a:xfrm>
          <a:off x="8367151" y="244943"/>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GOD</a:t>
          </a:r>
        </a:p>
      </dsp:txBody>
      <dsp:txXfrm>
        <a:off x="8419602" y="297394"/>
        <a:ext cx="2879799" cy="1685919"/>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11350743"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11245289" cy="1694771"/>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547" y="0"/>
          <a:ext cx="11350743" cy="2171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Jesus</a:t>
          </a:r>
        </a:p>
      </dsp:txBody>
      <dsp:txXfrm>
        <a:off x="69154" y="63607"/>
        <a:ext cx="11223529" cy="204448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90620-53B8-430E-812D-09458F7DEC73}">
      <dsp:nvSpPr>
        <dsp:cNvPr id="0" name=""/>
        <dsp:cNvSpPr/>
      </dsp:nvSpPr>
      <dsp:spPr>
        <a:xfrm>
          <a:off x="2219" y="0"/>
          <a:ext cx="4732250" cy="22807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Sin </a:t>
          </a:r>
        </a:p>
      </dsp:txBody>
      <dsp:txXfrm>
        <a:off x="69019" y="66800"/>
        <a:ext cx="4598650" cy="2147109"/>
      </dsp:txXfrm>
    </dsp:sp>
    <dsp:sp modelId="{F3892240-087A-4663-9AF4-EEE28E8B2C82}">
      <dsp:nvSpPr>
        <dsp:cNvPr id="0" name=""/>
        <dsp:cNvSpPr/>
      </dsp:nvSpPr>
      <dsp:spPr>
        <a:xfrm>
          <a:off x="5207694" y="553555"/>
          <a:ext cx="1003237" cy="11735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5207694" y="788275"/>
        <a:ext cx="702266" cy="704158"/>
      </dsp:txXfrm>
    </dsp:sp>
    <dsp:sp modelId="{13460E7C-23B8-490E-900C-31AA605C0FF7}">
      <dsp:nvSpPr>
        <dsp:cNvPr id="0" name=""/>
        <dsp:cNvSpPr/>
      </dsp:nvSpPr>
      <dsp:spPr>
        <a:xfrm>
          <a:off x="6627369" y="0"/>
          <a:ext cx="4732250" cy="22807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GOD</a:t>
          </a:r>
        </a:p>
      </dsp:txBody>
      <dsp:txXfrm>
        <a:off x="6694169" y="66800"/>
        <a:ext cx="4598650" cy="2147109"/>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0" y="0"/>
          <a:ext cx="11350743" cy="1800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Christian</a:t>
          </a:r>
        </a:p>
      </dsp:txBody>
      <dsp:txXfrm>
        <a:off x="52727" y="52727"/>
        <a:ext cx="11245289" cy="1694771"/>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547" y="0"/>
          <a:ext cx="11350743" cy="21717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Jesus</a:t>
          </a:r>
        </a:p>
      </dsp:txBody>
      <dsp:txXfrm>
        <a:off x="69154" y="63607"/>
        <a:ext cx="11223529" cy="204448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90620-53B8-430E-812D-09458F7DEC73}">
      <dsp:nvSpPr>
        <dsp:cNvPr id="0" name=""/>
        <dsp:cNvSpPr/>
      </dsp:nvSpPr>
      <dsp:spPr>
        <a:xfrm>
          <a:off x="5547" y="0"/>
          <a:ext cx="11350743" cy="22807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GOD</a:t>
          </a:r>
        </a:p>
      </dsp:txBody>
      <dsp:txXfrm>
        <a:off x="72347" y="66800"/>
        <a:ext cx="11217143" cy="21471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t>
          </a:r>
        </a:p>
      </dsp:txBody>
      <dsp:txXfrm>
        <a:off x="8419602" y="368832"/>
        <a:ext cx="2879799" cy="16859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EC4BE-20AB-4884-B85D-CB0CFD3DF565}">
      <dsp:nvSpPr>
        <dsp:cNvPr id="0" name=""/>
        <dsp:cNvSpPr/>
      </dsp:nvSpPr>
      <dsp:spPr>
        <a:xfrm>
          <a:off x="0" y="0"/>
          <a:ext cx="11350743" cy="24235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Priests</a:t>
          </a:r>
        </a:p>
      </dsp:txBody>
      <dsp:txXfrm>
        <a:off x="70984" y="70984"/>
        <a:ext cx="11208775" cy="22816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9985"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Levites</a:t>
          </a:r>
        </a:p>
      </dsp:txBody>
      <dsp:txXfrm>
        <a:off x="62436" y="368832"/>
        <a:ext cx="2879799" cy="1685919"/>
      </dsp:txXfrm>
    </dsp:sp>
    <dsp:sp modelId="{FB862EF8-5EB1-477C-B8F3-E84348063727}">
      <dsp:nvSpPr>
        <dsp:cNvPr id="0" name=""/>
        <dsp:cNvSpPr/>
      </dsp:nvSpPr>
      <dsp:spPr>
        <a:xfrm>
          <a:off x="3293158"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93158" y="989729"/>
        <a:ext cx="442929" cy="444124"/>
      </dsp:txXfrm>
    </dsp:sp>
    <dsp:sp modelId="{87BE12C6-C55E-46DC-AA96-A84C7E16EAA2}">
      <dsp:nvSpPr>
        <dsp:cNvPr id="0" name=""/>
        <dsp:cNvSpPr/>
      </dsp:nvSpPr>
      <dsp:spPr>
        <a:xfrm>
          <a:off x="4188568"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Robes</a:t>
          </a:r>
        </a:p>
      </dsp:txBody>
      <dsp:txXfrm>
        <a:off x="4241019" y="368832"/>
        <a:ext cx="2879799" cy="1685919"/>
      </dsp:txXfrm>
    </dsp:sp>
    <dsp:sp modelId="{FE3055AC-904C-4238-A0ED-B23814A3CABE}">
      <dsp:nvSpPr>
        <dsp:cNvPr id="0" name=""/>
        <dsp:cNvSpPr/>
      </dsp:nvSpPr>
      <dsp:spPr>
        <a:xfrm>
          <a:off x="7471740" y="841688"/>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71740" y="989729"/>
        <a:ext cx="442929" cy="444124"/>
      </dsp:txXfrm>
    </dsp:sp>
    <dsp:sp modelId="{00C90620-53B8-430E-812D-09458F7DEC73}">
      <dsp:nvSpPr>
        <dsp:cNvPr id="0" name=""/>
        <dsp:cNvSpPr/>
      </dsp:nvSpPr>
      <dsp:spPr>
        <a:xfrm>
          <a:off x="8367151" y="316381"/>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19602" y="368832"/>
        <a:ext cx="2879799" cy="16859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19BFF-2D6E-4901-8947-E75E0BAA45FA}">
      <dsp:nvSpPr>
        <dsp:cNvPr id="0" name=""/>
        <dsp:cNvSpPr/>
      </dsp:nvSpPr>
      <dsp:spPr>
        <a:xfrm>
          <a:off x="5"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ISRAEL</a:t>
          </a:r>
        </a:p>
      </dsp:txBody>
      <dsp:txXfrm>
        <a:off x="52456" y="176158"/>
        <a:ext cx="2879799" cy="1685919"/>
      </dsp:txXfrm>
    </dsp:sp>
    <dsp:sp modelId="{FB862EF8-5EB1-477C-B8F3-E84348063727}">
      <dsp:nvSpPr>
        <dsp:cNvPr id="0" name=""/>
        <dsp:cNvSpPr/>
      </dsp:nvSpPr>
      <dsp:spPr>
        <a:xfrm>
          <a:off x="3283177"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283177" y="797055"/>
        <a:ext cx="442929" cy="444124"/>
      </dsp:txXfrm>
    </dsp:sp>
    <dsp:sp modelId="{A4DEC4BE-20AB-4884-B85D-CB0CFD3DF565}">
      <dsp:nvSpPr>
        <dsp:cNvPr id="0" name=""/>
        <dsp:cNvSpPr/>
      </dsp:nvSpPr>
      <dsp:spPr>
        <a:xfrm>
          <a:off x="4178587"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Priests</a:t>
          </a:r>
        </a:p>
      </dsp:txBody>
      <dsp:txXfrm>
        <a:off x="4231038" y="176158"/>
        <a:ext cx="2879799" cy="1685919"/>
      </dsp:txXfrm>
    </dsp:sp>
    <dsp:sp modelId="{C725ACE9-028C-4BA4-AE22-133B1F65C44A}">
      <dsp:nvSpPr>
        <dsp:cNvPr id="0" name=""/>
        <dsp:cNvSpPr/>
      </dsp:nvSpPr>
      <dsp:spPr>
        <a:xfrm>
          <a:off x="7461759" y="649014"/>
          <a:ext cx="632756" cy="7402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461759" y="797055"/>
        <a:ext cx="442929" cy="444124"/>
      </dsp:txXfrm>
    </dsp:sp>
    <dsp:sp modelId="{87BE12C6-C55E-46DC-AA96-A84C7E16EAA2}">
      <dsp:nvSpPr>
        <dsp:cNvPr id="0" name=""/>
        <dsp:cNvSpPr/>
      </dsp:nvSpPr>
      <dsp:spPr>
        <a:xfrm>
          <a:off x="8357170" y="123707"/>
          <a:ext cx="2984701" cy="1790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Sacrifices</a:t>
          </a:r>
        </a:p>
      </dsp:txBody>
      <dsp:txXfrm>
        <a:off x="8409621" y="176158"/>
        <a:ext cx="2879799" cy="16859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7/31/2018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7/31/2018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9872EE9-AF66-483C-961F-59B9F002993E}" type="datetime1">
              <a:rPr lang="en-US" smtClean="0"/>
              <a:pPr/>
              <a:t>7/31/2018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7BEAFD5-7FA3-40FB-875B-457FB46B25A4}" type="datetime1">
              <a:rPr lang="en-US" smtClean="0"/>
              <a:pPr/>
              <a:t>7/31/2018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9AD63E2-E931-4653-BB33-A910E07D11B2}" type="datetime1">
              <a:rPr lang="en-US" smtClean="0"/>
              <a:pPr/>
              <a:t>7/31/2018</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7/31/2018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1261AED-24AE-4AC7-940D-F7106D2788A3}" type="datetime1">
              <a:rPr lang="en-US" smtClean="0"/>
              <a:pPr/>
              <a:t>7/31/2018</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C425771-5E10-4A19-AB0E-909293152332}" type="datetime1">
              <a:rPr lang="en-US" smtClean="0"/>
              <a:pPr/>
              <a:t>7/31/2018</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7/31/2018</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Rectangle 9"/>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8B012C0-B102-441D-AA86-2C80DFA84E68}" type="datetime1">
              <a:rPr lang="en-US" smtClean="0"/>
              <a:pPr/>
              <a:t>7/31/2018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01E0B12-F9DE-47EF-A076-CF602073F1B2}" type="datetime1">
              <a:rPr lang="en-US" smtClean="0"/>
              <a:pPr/>
              <a:t>7/31/2018</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C8B93266-8FB4-430B-8AE3-3A53F50E1A0B}" type="datetime1">
              <a:rPr lang="en-US" smtClean="0"/>
              <a:pPr/>
              <a:t>7/31/2018</a:t>
            </a:fld>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diagramData" Target="../diagrams/data9.xml"/><Relationship Id="rId16" Type="http://schemas.microsoft.com/office/2007/relationships/diagramDrawing" Target="../diagrams/drawing11.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diagramData" Target="../diagrams/data12.xml"/><Relationship Id="rId16" Type="http://schemas.microsoft.com/office/2007/relationships/diagramDrawing" Target="../diagrams/drawing14.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diagramLayout" Target="../diagrams/layout20.xml"/><Relationship Id="rId3" Type="http://schemas.openxmlformats.org/officeDocument/2006/relationships/diagramLayout" Target="../diagrams/layout18.xml"/><Relationship Id="rId7" Type="http://schemas.openxmlformats.org/officeDocument/2006/relationships/diagramData" Target="../diagrams/data19.xml"/><Relationship Id="rId12" Type="http://schemas.openxmlformats.org/officeDocument/2006/relationships/diagramData" Target="../diagrams/data20.xml"/><Relationship Id="rId2" Type="http://schemas.openxmlformats.org/officeDocument/2006/relationships/diagramData" Target="../diagrams/data18.xml"/><Relationship Id="rId16" Type="http://schemas.microsoft.com/office/2007/relationships/diagramDrawing" Target="../diagrams/drawing20.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5" Type="http://schemas.openxmlformats.org/officeDocument/2006/relationships/diagramColors" Target="../diagrams/colors20.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diagramData" Target="../diagrams/data23.xml"/><Relationship Id="rId2" Type="http://schemas.openxmlformats.org/officeDocument/2006/relationships/diagramData" Target="../diagrams/data21.xml"/><Relationship Id="rId16" Type="http://schemas.microsoft.com/office/2007/relationships/diagramDrawing" Target="../diagrams/drawing23.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5" Type="http://schemas.openxmlformats.org/officeDocument/2006/relationships/diagramColors" Target="../diagrams/colors23.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5.xml"/><Relationship Id="rId13" Type="http://schemas.openxmlformats.org/officeDocument/2006/relationships/diagramLayout" Target="../diagrams/layout26.xml"/><Relationship Id="rId3" Type="http://schemas.openxmlformats.org/officeDocument/2006/relationships/diagramLayout" Target="../diagrams/layout24.xml"/><Relationship Id="rId7" Type="http://schemas.openxmlformats.org/officeDocument/2006/relationships/diagramData" Target="../diagrams/data25.xml"/><Relationship Id="rId12" Type="http://schemas.openxmlformats.org/officeDocument/2006/relationships/diagramData" Target="../diagrams/data26.xml"/><Relationship Id="rId2" Type="http://schemas.openxmlformats.org/officeDocument/2006/relationships/diagramData" Target="../diagrams/data24.xml"/><Relationship Id="rId16" Type="http://schemas.microsoft.com/office/2007/relationships/diagramDrawing" Target="../diagrams/drawing26.xml"/><Relationship Id="rId1" Type="http://schemas.openxmlformats.org/officeDocument/2006/relationships/slideLayout" Target="../slideLayouts/slideLayout2.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5" Type="http://schemas.openxmlformats.org/officeDocument/2006/relationships/diagramColors" Target="../diagrams/colors26.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 Id="rId14" Type="http://schemas.openxmlformats.org/officeDocument/2006/relationships/diagramQuickStyle" Target="../diagrams/quickStyle26.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8.xml"/><Relationship Id="rId13" Type="http://schemas.openxmlformats.org/officeDocument/2006/relationships/diagramLayout" Target="../diagrams/layout29.xml"/><Relationship Id="rId3" Type="http://schemas.openxmlformats.org/officeDocument/2006/relationships/diagramLayout" Target="../diagrams/layout27.xml"/><Relationship Id="rId7" Type="http://schemas.openxmlformats.org/officeDocument/2006/relationships/diagramData" Target="../diagrams/data28.xml"/><Relationship Id="rId12" Type="http://schemas.openxmlformats.org/officeDocument/2006/relationships/diagramData" Target="../diagrams/data29.xml"/><Relationship Id="rId2" Type="http://schemas.openxmlformats.org/officeDocument/2006/relationships/diagramData" Target="../diagrams/data27.xml"/><Relationship Id="rId16" Type="http://schemas.microsoft.com/office/2007/relationships/diagramDrawing" Target="../diagrams/drawing29.xml"/><Relationship Id="rId1" Type="http://schemas.openxmlformats.org/officeDocument/2006/relationships/slideLayout" Target="../slideLayouts/slideLayout2.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5" Type="http://schemas.openxmlformats.org/officeDocument/2006/relationships/diagramColors" Target="../diagrams/colors29.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diagramLayout" Target="../diagrams/layout32.xml"/><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diagramData" Target="../diagrams/data32.xml"/><Relationship Id="rId2" Type="http://schemas.openxmlformats.org/officeDocument/2006/relationships/diagramData" Target="../diagrams/data30.xml"/><Relationship Id="rId16" Type="http://schemas.microsoft.com/office/2007/relationships/diagramDrawing" Target="../diagrams/drawing32.xml"/><Relationship Id="rId1" Type="http://schemas.openxmlformats.org/officeDocument/2006/relationships/slideLayout" Target="../slideLayouts/slideLayout2.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5" Type="http://schemas.openxmlformats.org/officeDocument/2006/relationships/diagramColors" Target="../diagrams/colors32.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 Id="rId14" Type="http://schemas.openxmlformats.org/officeDocument/2006/relationships/diagramQuickStyle" Target="../diagrams/quickStyle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4.xml"/><Relationship Id="rId13" Type="http://schemas.openxmlformats.org/officeDocument/2006/relationships/diagramLayout" Target="../diagrams/layout35.xml"/><Relationship Id="rId3" Type="http://schemas.openxmlformats.org/officeDocument/2006/relationships/diagramLayout" Target="../diagrams/layout33.xml"/><Relationship Id="rId7" Type="http://schemas.openxmlformats.org/officeDocument/2006/relationships/diagramData" Target="../diagrams/data34.xml"/><Relationship Id="rId12" Type="http://schemas.openxmlformats.org/officeDocument/2006/relationships/diagramData" Target="../diagrams/data35.xml"/><Relationship Id="rId2" Type="http://schemas.openxmlformats.org/officeDocument/2006/relationships/diagramData" Target="../diagrams/data33.xml"/><Relationship Id="rId16" Type="http://schemas.microsoft.com/office/2007/relationships/diagramDrawing" Target="../diagrams/drawing35.xml"/><Relationship Id="rId1" Type="http://schemas.openxmlformats.org/officeDocument/2006/relationships/slideLayout" Target="../slideLayouts/slideLayout2.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5" Type="http://schemas.openxmlformats.org/officeDocument/2006/relationships/diagramColors" Target="../diagrams/colors35.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 Id="rId14" Type="http://schemas.openxmlformats.org/officeDocument/2006/relationships/diagramQuickStyle" Target="../diagrams/quickStyle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7.xml"/><Relationship Id="rId13" Type="http://schemas.openxmlformats.org/officeDocument/2006/relationships/diagramLayout" Target="../diagrams/layout38.xml"/><Relationship Id="rId3" Type="http://schemas.openxmlformats.org/officeDocument/2006/relationships/diagramLayout" Target="../diagrams/layout36.xml"/><Relationship Id="rId7" Type="http://schemas.openxmlformats.org/officeDocument/2006/relationships/diagramData" Target="../diagrams/data37.xml"/><Relationship Id="rId12" Type="http://schemas.openxmlformats.org/officeDocument/2006/relationships/diagramData" Target="../diagrams/data38.xml"/><Relationship Id="rId2" Type="http://schemas.openxmlformats.org/officeDocument/2006/relationships/diagramData" Target="../diagrams/data36.xml"/><Relationship Id="rId16" Type="http://schemas.microsoft.com/office/2007/relationships/diagramDrawing" Target="../diagrams/drawing38.xml"/><Relationship Id="rId1" Type="http://schemas.openxmlformats.org/officeDocument/2006/relationships/slideLayout" Target="../slideLayouts/slideLayout2.xml"/><Relationship Id="rId6" Type="http://schemas.microsoft.com/office/2007/relationships/diagramDrawing" Target="../diagrams/drawing36.xml"/><Relationship Id="rId11" Type="http://schemas.microsoft.com/office/2007/relationships/diagramDrawing" Target="../diagrams/drawing37.xml"/><Relationship Id="rId5" Type="http://schemas.openxmlformats.org/officeDocument/2006/relationships/diagramColors" Target="../diagrams/colors36.xml"/><Relationship Id="rId15" Type="http://schemas.openxmlformats.org/officeDocument/2006/relationships/diagramColors" Target="../diagrams/colors38.xml"/><Relationship Id="rId10" Type="http://schemas.openxmlformats.org/officeDocument/2006/relationships/diagramColors" Target="../diagrams/colors37.xml"/><Relationship Id="rId4" Type="http://schemas.openxmlformats.org/officeDocument/2006/relationships/diagramQuickStyle" Target="../diagrams/quickStyle36.xml"/><Relationship Id="rId9" Type="http://schemas.openxmlformats.org/officeDocument/2006/relationships/diagramQuickStyle" Target="../diagrams/quickStyle37.xml"/><Relationship Id="rId14" Type="http://schemas.openxmlformats.org/officeDocument/2006/relationships/diagramQuickStyle" Target="../diagrams/quickStyle38.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40.xml"/><Relationship Id="rId13" Type="http://schemas.openxmlformats.org/officeDocument/2006/relationships/diagramLayout" Target="../diagrams/layout41.xml"/><Relationship Id="rId3" Type="http://schemas.openxmlformats.org/officeDocument/2006/relationships/diagramLayout" Target="../diagrams/layout39.xml"/><Relationship Id="rId7" Type="http://schemas.openxmlformats.org/officeDocument/2006/relationships/diagramData" Target="../diagrams/data40.xml"/><Relationship Id="rId12" Type="http://schemas.openxmlformats.org/officeDocument/2006/relationships/diagramData" Target="../diagrams/data41.xml"/><Relationship Id="rId2" Type="http://schemas.openxmlformats.org/officeDocument/2006/relationships/diagramData" Target="../diagrams/data39.xml"/><Relationship Id="rId16" Type="http://schemas.microsoft.com/office/2007/relationships/diagramDrawing" Target="../diagrams/drawing41.xml"/><Relationship Id="rId1" Type="http://schemas.openxmlformats.org/officeDocument/2006/relationships/slideLayout" Target="../slideLayouts/slideLayout2.xml"/><Relationship Id="rId6" Type="http://schemas.microsoft.com/office/2007/relationships/diagramDrawing" Target="../diagrams/drawing39.xml"/><Relationship Id="rId11" Type="http://schemas.microsoft.com/office/2007/relationships/diagramDrawing" Target="../diagrams/drawing40.xml"/><Relationship Id="rId5" Type="http://schemas.openxmlformats.org/officeDocument/2006/relationships/diagramColors" Target="../diagrams/colors39.xml"/><Relationship Id="rId15" Type="http://schemas.openxmlformats.org/officeDocument/2006/relationships/diagramColors" Target="../diagrams/colors41.xml"/><Relationship Id="rId10" Type="http://schemas.openxmlformats.org/officeDocument/2006/relationships/diagramColors" Target="../diagrams/colors40.xml"/><Relationship Id="rId4" Type="http://schemas.openxmlformats.org/officeDocument/2006/relationships/diagramQuickStyle" Target="../diagrams/quickStyle39.xml"/><Relationship Id="rId9" Type="http://schemas.openxmlformats.org/officeDocument/2006/relationships/diagramQuickStyle" Target="../diagrams/quickStyle40.xml"/><Relationship Id="rId14" Type="http://schemas.openxmlformats.org/officeDocument/2006/relationships/diagramQuickStyle" Target="../diagrams/quickStyle41.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43.xml"/><Relationship Id="rId13" Type="http://schemas.openxmlformats.org/officeDocument/2006/relationships/diagramLayout" Target="../diagrams/layout44.xml"/><Relationship Id="rId3" Type="http://schemas.openxmlformats.org/officeDocument/2006/relationships/diagramLayout" Target="../diagrams/layout42.xml"/><Relationship Id="rId7" Type="http://schemas.openxmlformats.org/officeDocument/2006/relationships/diagramData" Target="../diagrams/data43.xml"/><Relationship Id="rId12" Type="http://schemas.openxmlformats.org/officeDocument/2006/relationships/diagramData" Target="../diagrams/data44.xml"/><Relationship Id="rId2" Type="http://schemas.openxmlformats.org/officeDocument/2006/relationships/diagramData" Target="../diagrams/data42.xml"/><Relationship Id="rId16" Type="http://schemas.microsoft.com/office/2007/relationships/diagramDrawing" Target="../diagrams/drawing44.xml"/><Relationship Id="rId1" Type="http://schemas.openxmlformats.org/officeDocument/2006/relationships/slideLayout" Target="../slideLayouts/slideLayout2.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5" Type="http://schemas.openxmlformats.org/officeDocument/2006/relationships/diagramColors" Target="../diagrams/colors44.xml"/><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 Id="rId14" Type="http://schemas.openxmlformats.org/officeDocument/2006/relationships/diagramQuickStyle" Target="../diagrams/quickStyle44.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46.xml"/><Relationship Id="rId13" Type="http://schemas.openxmlformats.org/officeDocument/2006/relationships/diagramLayout" Target="../diagrams/layout47.xml"/><Relationship Id="rId3" Type="http://schemas.openxmlformats.org/officeDocument/2006/relationships/diagramLayout" Target="../diagrams/layout45.xml"/><Relationship Id="rId7" Type="http://schemas.openxmlformats.org/officeDocument/2006/relationships/diagramData" Target="../diagrams/data46.xml"/><Relationship Id="rId12" Type="http://schemas.openxmlformats.org/officeDocument/2006/relationships/diagramData" Target="../diagrams/data47.xml"/><Relationship Id="rId2" Type="http://schemas.openxmlformats.org/officeDocument/2006/relationships/diagramData" Target="../diagrams/data45.xml"/><Relationship Id="rId16" Type="http://schemas.microsoft.com/office/2007/relationships/diagramDrawing" Target="../diagrams/drawing47.xml"/><Relationship Id="rId1" Type="http://schemas.openxmlformats.org/officeDocument/2006/relationships/slideLayout" Target="../slideLayouts/slideLayout2.xml"/><Relationship Id="rId6" Type="http://schemas.microsoft.com/office/2007/relationships/diagramDrawing" Target="../diagrams/drawing45.xml"/><Relationship Id="rId11" Type="http://schemas.microsoft.com/office/2007/relationships/diagramDrawing" Target="../diagrams/drawing46.xml"/><Relationship Id="rId5" Type="http://schemas.openxmlformats.org/officeDocument/2006/relationships/diagramColors" Target="../diagrams/colors45.xml"/><Relationship Id="rId15" Type="http://schemas.openxmlformats.org/officeDocument/2006/relationships/diagramColors" Target="../diagrams/colors47.xml"/><Relationship Id="rId10" Type="http://schemas.openxmlformats.org/officeDocument/2006/relationships/diagramColors" Target="../diagrams/colors46.xml"/><Relationship Id="rId4" Type="http://schemas.openxmlformats.org/officeDocument/2006/relationships/diagramQuickStyle" Target="../diagrams/quickStyle45.xml"/><Relationship Id="rId9" Type="http://schemas.openxmlformats.org/officeDocument/2006/relationships/diagramQuickStyle" Target="../diagrams/quickStyle46.xml"/><Relationship Id="rId14" Type="http://schemas.openxmlformats.org/officeDocument/2006/relationships/diagramQuickStyle" Target="../diagrams/quickStyle47.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49.xml"/><Relationship Id="rId13" Type="http://schemas.openxmlformats.org/officeDocument/2006/relationships/diagramLayout" Target="../diagrams/layout50.xml"/><Relationship Id="rId3" Type="http://schemas.openxmlformats.org/officeDocument/2006/relationships/diagramLayout" Target="../diagrams/layout48.xml"/><Relationship Id="rId7" Type="http://schemas.openxmlformats.org/officeDocument/2006/relationships/diagramData" Target="../diagrams/data49.xml"/><Relationship Id="rId12" Type="http://schemas.openxmlformats.org/officeDocument/2006/relationships/diagramData" Target="../diagrams/data50.xml"/><Relationship Id="rId2" Type="http://schemas.openxmlformats.org/officeDocument/2006/relationships/diagramData" Target="../diagrams/data48.xml"/><Relationship Id="rId16" Type="http://schemas.microsoft.com/office/2007/relationships/diagramDrawing" Target="../diagrams/drawing50.xml"/><Relationship Id="rId1" Type="http://schemas.openxmlformats.org/officeDocument/2006/relationships/slideLayout" Target="../slideLayouts/slideLayout2.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5" Type="http://schemas.openxmlformats.org/officeDocument/2006/relationships/diagramColors" Target="../diagrams/colors50.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 Id="rId14" Type="http://schemas.openxmlformats.org/officeDocument/2006/relationships/diagramQuickStyle" Target="../diagrams/quickStyle50.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52.xml"/><Relationship Id="rId13" Type="http://schemas.openxmlformats.org/officeDocument/2006/relationships/diagramLayout" Target="../diagrams/layout53.xml"/><Relationship Id="rId3" Type="http://schemas.openxmlformats.org/officeDocument/2006/relationships/diagramLayout" Target="../diagrams/layout51.xml"/><Relationship Id="rId7" Type="http://schemas.openxmlformats.org/officeDocument/2006/relationships/diagramData" Target="../diagrams/data52.xml"/><Relationship Id="rId12" Type="http://schemas.openxmlformats.org/officeDocument/2006/relationships/diagramData" Target="../diagrams/data53.xml"/><Relationship Id="rId2" Type="http://schemas.openxmlformats.org/officeDocument/2006/relationships/diagramData" Target="../diagrams/data51.xml"/><Relationship Id="rId16" Type="http://schemas.microsoft.com/office/2007/relationships/diagramDrawing" Target="../diagrams/drawing53.xml"/><Relationship Id="rId1" Type="http://schemas.openxmlformats.org/officeDocument/2006/relationships/slideLayout" Target="../slideLayouts/slideLayout2.xml"/><Relationship Id="rId6" Type="http://schemas.microsoft.com/office/2007/relationships/diagramDrawing" Target="../diagrams/drawing51.xml"/><Relationship Id="rId11" Type="http://schemas.microsoft.com/office/2007/relationships/diagramDrawing" Target="../diagrams/drawing52.xml"/><Relationship Id="rId5" Type="http://schemas.openxmlformats.org/officeDocument/2006/relationships/diagramColors" Target="../diagrams/colors51.xml"/><Relationship Id="rId15" Type="http://schemas.openxmlformats.org/officeDocument/2006/relationships/diagramColors" Target="../diagrams/colors53.xml"/><Relationship Id="rId10" Type="http://schemas.openxmlformats.org/officeDocument/2006/relationships/diagramColors" Target="../diagrams/colors52.xml"/><Relationship Id="rId4" Type="http://schemas.openxmlformats.org/officeDocument/2006/relationships/diagramQuickStyle" Target="../diagrams/quickStyle51.xml"/><Relationship Id="rId9" Type="http://schemas.openxmlformats.org/officeDocument/2006/relationships/diagramQuickStyle" Target="../diagrams/quickStyle52.xml"/><Relationship Id="rId14" Type="http://schemas.openxmlformats.org/officeDocument/2006/relationships/diagramQuickStyle" Target="../diagrams/quickStyle53.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55.xml"/><Relationship Id="rId13" Type="http://schemas.openxmlformats.org/officeDocument/2006/relationships/diagramLayout" Target="../diagrams/layout56.xml"/><Relationship Id="rId3" Type="http://schemas.openxmlformats.org/officeDocument/2006/relationships/diagramLayout" Target="../diagrams/layout54.xml"/><Relationship Id="rId7" Type="http://schemas.openxmlformats.org/officeDocument/2006/relationships/diagramData" Target="../diagrams/data55.xml"/><Relationship Id="rId12" Type="http://schemas.openxmlformats.org/officeDocument/2006/relationships/diagramData" Target="../diagrams/data56.xml"/><Relationship Id="rId2" Type="http://schemas.openxmlformats.org/officeDocument/2006/relationships/diagramData" Target="../diagrams/data54.xml"/><Relationship Id="rId16" Type="http://schemas.microsoft.com/office/2007/relationships/diagramDrawing" Target="../diagrams/drawing56.xml"/><Relationship Id="rId1" Type="http://schemas.openxmlformats.org/officeDocument/2006/relationships/slideLayout" Target="../slideLayouts/slideLayout2.xml"/><Relationship Id="rId6" Type="http://schemas.microsoft.com/office/2007/relationships/diagramDrawing" Target="../diagrams/drawing54.xml"/><Relationship Id="rId11" Type="http://schemas.microsoft.com/office/2007/relationships/diagramDrawing" Target="../diagrams/drawing55.xml"/><Relationship Id="rId5" Type="http://schemas.openxmlformats.org/officeDocument/2006/relationships/diagramColors" Target="../diagrams/colors54.xml"/><Relationship Id="rId15" Type="http://schemas.openxmlformats.org/officeDocument/2006/relationships/diagramColors" Target="../diagrams/colors56.xml"/><Relationship Id="rId10" Type="http://schemas.openxmlformats.org/officeDocument/2006/relationships/diagramColors" Target="../diagrams/colors55.xml"/><Relationship Id="rId4" Type="http://schemas.openxmlformats.org/officeDocument/2006/relationships/diagramQuickStyle" Target="../diagrams/quickStyle54.xml"/><Relationship Id="rId9" Type="http://schemas.openxmlformats.org/officeDocument/2006/relationships/diagramQuickStyle" Target="../diagrams/quickStyle55.xml"/><Relationship Id="rId14" Type="http://schemas.openxmlformats.org/officeDocument/2006/relationships/diagramQuickStyle" Target="../diagrams/quickStyle56.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58.xml"/><Relationship Id="rId13" Type="http://schemas.openxmlformats.org/officeDocument/2006/relationships/diagramLayout" Target="../diagrams/layout59.xml"/><Relationship Id="rId3" Type="http://schemas.openxmlformats.org/officeDocument/2006/relationships/diagramLayout" Target="../diagrams/layout57.xml"/><Relationship Id="rId7" Type="http://schemas.openxmlformats.org/officeDocument/2006/relationships/diagramData" Target="../diagrams/data58.xml"/><Relationship Id="rId12" Type="http://schemas.openxmlformats.org/officeDocument/2006/relationships/diagramData" Target="../diagrams/data59.xml"/><Relationship Id="rId2" Type="http://schemas.openxmlformats.org/officeDocument/2006/relationships/diagramData" Target="../diagrams/data57.xml"/><Relationship Id="rId16" Type="http://schemas.microsoft.com/office/2007/relationships/diagramDrawing" Target="../diagrams/drawing59.xml"/><Relationship Id="rId1" Type="http://schemas.openxmlformats.org/officeDocument/2006/relationships/slideLayout" Target="../slideLayouts/slideLayout2.xml"/><Relationship Id="rId6" Type="http://schemas.microsoft.com/office/2007/relationships/diagramDrawing" Target="../diagrams/drawing57.xml"/><Relationship Id="rId11" Type="http://schemas.microsoft.com/office/2007/relationships/diagramDrawing" Target="../diagrams/drawing58.xml"/><Relationship Id="rId5" Type="http://schemas.openxmlformats.org/officeDocument/2006/relationships/diagramColors" Target="../diagrams/colors57.xml"/><Relationship Id="rId15" Type="http://schemas.openxmlformats.org/officeDocument/2006/relationships/diagramColors" Target="../diagrams/colors59.xml"/><Relationship Id="rId10" Type="http://schemas.openxmlformats.org/officeDocument/2006/relationships/diagramColors" Target="../diagrams/colors58.xml"/><Relationship Id="rId4" Type="http://schemas.openxmlformats.org/officeDocument/2006/relationships/diagramQuickStyle" Target="../diagrams/quickStyle57.xml"/><Relationship Id="rId9" Type="http://schemas.openxmlformats.org/officeDocument/2006/relationships/diagramQuickStyle" Target="../diagrams/quickStyle58.xml"/><Relationship Id="rId14" Type="http://schemas.openxmlformats.org/officeDocument/2006/relationships/diagramQuickStyle" Target="../diagrams/quickStyle59.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 AM THE DOOR</a:t>
            </a:r>
          </a:p>
        </p:txBody>
      </p:sp>
      <p:sp>
        <p:nvSpPr>
          <p:cNvPr id="3" name="Subtitle 2"/>
          <p:cNvSpPr>
            <a:spLocks noGrp="1"/>
          </p:cNvSpPr>
          <p:nvPr>
            <p:ph type="subTitle" idx="1"/>
          </p:nvPr>
        </p:nvSpPr>
        <p:spPr/>
        <p:txBody>
          <a:bodyPr/>
          <a:lstStyle/>
          <a:p>
            <a:r>
              <a:rPr lang="en-US" dirty="0"/>
              <a:t>John 10</a:t>
            </a:r>
            <a:endParaRPr lang="en-US" dirty="0">
              <a:solidFill>
                <a:schemeClr val="accent1">
                  <a:lumMod val="75000"/>
                </a:schemeClr>
              </a:solidFill>
            </a:endParaRPr>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235" y="2410369"/>
            <a:ext cx="9601200" cy="717958"/>
          </a:xfrm>
        </p:spPr>
        <p:txBody>
          <a:bodyPr>
            <a:normAutofit/>
          </a:bodyPr>
          <a:lstStyle/>
          <a:p>
            <a:r>
              <a:rPr lang="en-US" dirty="0">
                <a:effectLst/>
              </a:rPr>
              <a:t>Acts 4:12</a:t>
            </a:r>
            <a:endParaRPr lang="en-US" dirty="0"/>
          </a:p>
        </p:txBody>
      </p:sp>
      <p:sp>
        <p:nvSpPr>
          <p:cNvPr id="3" name="Content Placeholder 2"/>
          <p:cNvSpPr>
            <a:spLocks noGrp="1"/>
          </p:cNvSpPr>
          <p:nvPr>
            <p:ph idx="1"/>
          </p:nvPr>
        </p:nvSpPr>
        <p:spPr>
          <a:xfrm>
            <a:off x="1162235" y="3230393"/>
            <a:ext cx="9601200" cy="687897"/>
          </a:xfrm>
        </p:spPr>
        <p:txBody>
          <a:bodyPr/>
          <a:lstStyle/>
          <a:p>
            <a:r>
              <a:rPr lang="en-US" dirty="0"/>
              <a:t>And there is salvation in no one else, for there is no other name under heaven given among men by which we must be saved.</a:t>
            </a:r>
          </a:p>
        </p:txBody>
      </p:sp>
      <p:sp>
        <p:nvSpPr>
          <p:cNvPr id="8" name="Title 1">
            <a:extLst>
              <a:ext uri="{FF2B5EF4-FFF2-40B4-BE49-F238E27FC236}">
                <a16:creationId xmlns:a16="http://schemas.microsoft.com/office/drawing/2014/main" id="{C322D490-07AC-44D1-8A2D-D2724EB2E955}"/>
              </a:ext>
            </a:extLst>
          </p:cNvPr>
          <p:cNvSpPr txBox="1">
            <a:spLocks/>
          </p:cNvSpPr>
          <p:nvPr/>
        </p:nvSpPr>
        <p:spPr>
          <a:xfrm>
            <a:off x="1297619" y="1065320"/>
            <a:ext cx="10058400" cy="786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Jesus is the door to salvation</a:t>
            </a:r>
          </a:p>
        </p:txBody>
      </p:sp>
    </p:spTree>
    <p:extLst>
      <p:ext uri="{BB962C8B-B14F-4D97-AF65-F5344CB8AC3E}">
        <p14:creationId xmlns:p14="http://schemas.microsoft.com/office/powerpoint/2010/main" val="553363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235" y="2410369"/>
            <a:ext cx="9601200" cy="717958"/>
          </a:xfrm>
        </p:spPr>
        <p:txBody>
          <a:bodyPr>
            <a:normAutofit/>
          </a:bodyPr>
          <a:lstStyle/>
          <a:p>
            <a:r>
              <a:rPr lang="en-US" dirty="0">
                <a:effectLst/>
              </a:rPr>
              <a:t>John 14:6 </a:t>
            </a:r>
            <a:endParaRPr lang="en-US" dirty="0"/>
          </a:p>
        </p:txBody>
      </p:sp>
      <p:sp>
        <p:nvSpPr>
          <p:cNvPr id="3" name="Content Placeholder 2"/>
          <p:cNvSpPr>
            <a:spLocks noGrp="1"/>
          </p:cNvSpPr>
          <p:nvPr>
            <p:ph idx="1"/>
          </p:nvPr>
        </p:nvSpPr>
        <p:spPr>
          <a:xfrm>
            <a:off x="905522" y="3230393"/>
            <a:ext cx="9857913" cy="1252830"/>
          </a:xfrm>
        </p:spPr>
        <p:txBody>
          <a:bodyPr>
            <a:normAutofit/>
          </a:bodyPr>
          <a:lstStyle/>
          <a:p>
            <a:r>
              <a:rPr lang="en-US" dirty="0"/>
              <a:t>I am the way and the truth and the life. No one comes to the Father except through me.</a:t>
            </a:r>
          </a:p>
        </p:txBody>
      </p:sp>
      <p:sp>
        <p:nvSpPr>
          <p:cNvPr id="8" name="Title 1">
            <a:extLst>
              <a:ext uri="{FF2B5EF4-FFF2-40B4-BE49-F238E27FC236}">
                <a16:creationId xmlns:a16="http://schemas.microsoft.com/office/drawing/2014/main" id="{C322D490-07AC-44D1-8A2D-D2724EB2E955}"/>
              </a:ext>
            </a:extLst>
          </p:cNvPr>
          <p:cNvSpPr txBox="1">
            <a:spLocks/>
          </p:cNvSpPr>
          <p:nvPr/>
        </p:nvSpPr>
        <p:spPr>
          <a:xfrm>
            <a:off x="1297619" y="1065320"/>
            <a:ext cx="10058400" cy="786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Jesus is the door to god</a:t>
            </a:r>
          </a:p>
        </p:txBody>
      </p:sp>
    </p:spTree>
    <p:extLst>
      <p:ext uri="{BB962C8B-B14F-4D97-AF65-F5344CB8AC3E}">
        <p14:creationId xmlns:p14="http://schemas.microsoft.com/office/powerpoint/2010/main" val="404372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235" y="2410369"/>
            <a:ext cx="9601200" cy="717958"/>
          </a:xfrm>
        </p:spPr>
        <p:txBody>
          <a:bodyPr>
            <a:normAutofit/>
          </a:bodyPr>
          <a:lstStyle/>
          <a:p>
            <a:r>
              <a:rPr lang="en-US" dirty="0">
                <a:effectLst/>
              </a:rPr>
              <a:t>Hebrews 10:19-20 </a:t>
            </a:r>
            <a:endParaRPr lang="en-US" dirty="0"/>
          </a:p>
        </p:txBody>
      </p:sp>
      <p:sp>
        <p:nvSpPr>
          <p:cNvPr id="3" name="Content Placeholder 2"/>
          <p:cNvSpPr>
            <a:spLocks noGrp="1"/>
          </p:cNvSpPr>
          <p:nvPr>
            <p:ph idx="1"/>
          </p:nvPr>
        </p:nvSpPr>
        <p:spPr>
          <a:xfrm>
            <a:off x="1162235" y="3230393"/>
            <a:ext cx="9601200" cy="687897"/>
          </a:xfrm>
        </p:spPr>
        <p:txBody>
          <a:bodyPr/>
          <a:lstStyle/>
          <a:p>
            <a:r>
              <a:rPr lang="en-US" dirty="0"/>
              <a:t>we have confidence to enter the Most Holy Place by the blood of Jesus, 20 by a new and living way opened for us through the curtain, that is, his body.</a:t>
            </a:r>
          </a:p>
        </p:txBody>
      </p:sp>
      <p:sp>
        <p:nvSpPr>
          <p:cNvPr id="8" name="Title 1">
            <a:extLst>
              <a:ext uri="{FF2B5EF4-FFF2-40B4-BE49-F238E27FC236}">
                <a16:creationId xmlns:a16="http://schemas.microsoft.com/office/drawing/2014/main" id="{C322D490-07AC-44D1-8A2D-D2724EB2E955}"/>
              </a:ext>
            </a:extLst>
          </p:cNvPr>
          <p:cNvSpPr txBox="1">
            <a:spLocks/>
          </p:cNvSpPr>
          <p:nvPr/>
        </p:nvSpPr>
        <p:spPr>
          <a:xfrm>
            <a:off x="1297619" y="1065320"/>
            <a:ext cx="10058400" cy="786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Jesus is the door to the living way</a:t>
            </a:r>
          </a:p>
        </p:txBody>
      </p:sp>
    </p:spTree>
    <p:extLst>
      <p:ext uri="{BB962C8B-B14F-4D97-AF65-F5344CB8AC3E}">
        <p14:creationId xmlns:p14="http://schemas.microsoft.com/office/powerpoint/2010/main" val="778985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10874"/>
            <a:ext cx="9601200" cy="717958"/>
          </a:xfrm>
        </p:spPr>
        <p:txBody>
          <a:bodyPr>
            <a:normAutofit/>
          </a:bodyPr>
          <a:lstStyle/>
          <a:p>
            <a:r>
              <a:rPr lang="en-US" dirty="0">
                <a:effectLst/>
              </a:rPr>
              <a:t>Isaiah 59:2 </a:t>
            </a:r>
            <a:endParaRPr lang="en-US" dirty="0"/>
          </a:p>
        </p:txBody>
      </p:sp>
      <p:sp>
        <p:nvSpPr>
          <p:cNvPr id="3" name="Content Placeholder 2"/>
          <p:cNvSpPr>
            <a:spLocks noGrp="1"/>
          </p:cNvSpPr>
          <p:nvPr>
            <p:ph idx="1"/>
          </p:nvPr>
        </p:nvSpPr>
        <p:spPr>
          <a:xfrm>
            <a:off x="1295400" y="2830898"/>
            <a:ext cx="9601200" cy="687897"/>
          </a:xfrm>
        </p:spPr>
        <p:txBody>
          <a:bodyPr/>
          <a:lstStyle/>
          <a:p>
            <a:r>
              <a:rPr lang="en-US" dirty="0"/>
              <a:t>But your iniquities have separated you from your God; your sins have hidden his face from you, so that he will not hear. </a:t>
            </a:r>
          </a:p>
        </p:txBody>
      </p:sp>
      <p:sp>
        <p:nvSpPr>
          <p:cNvPr id="4" name="Title 1">
            <a:extLst>
              <a:ext uri="{FF2B5EF4-FFF2-40B4-BE49-F238E27FC236}">
                <a16:creationId xmlns:a16="http://schemas.microsoft.com/office/drawing/2014/main" id="{FB9D30E1-9FCB-4B43-B904-51585EFF0646}"/>
              </a:ext>
            </a:extLst>
          </p:cNvPr>
          <p:cNvSpPr txBox="1">
            <a:spLocks/>
          </p:cNvSpPr>
          <p:nvPr/>
        </p:nvSpPr>
        <p:spPr>
          <a:xfrm>
            <a:off x="1295400" y="517322"/>
            <a:ext cx="10058400" cy="786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Sin separates</a:t>
            </a:r>
          </a:p>
        </p:txBody>
      </p:sp>
    </p:spTree>
    <p:extLst>
      <p:ext uri="{BB962C8B-B14F-4D97-AF65-F5344CB8AC3E}">
        <p14:creationId xmlns:p14="http://schemas.microsoft.com/office/powerpoint/2010/main" val="2147819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94D07C-B52E-4DA2-8B12-5DE9815A782F}"/>
              </a:ext>
            </a:extLst>
          </p:cNvPr>
          <p:cNvSpPr txBox="1">
            <a:spLocks/>
          </p:cNvSpPr>
          <p:nvPr/>
        </p:nvSpPr>
        <p:spPr>
          <a:xfrm>
            <a:off x="1295400" y="517321"/>
            <a:ext cx="10058400" cy="28384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sz="5400" dirty="0"/>
              <a:t>How did the children </a:t>
            </a:r>
          </a:p>
          <a:p>
            <a:pPr algn="ctr"/>
            <a:r>
              <a:rPr lang="en-US" sz="5400" dirty="0"/>
              <a:t>of Israel get to god?</a:t>
            </a:r>
          </a:p>
        </p:txBody>
      </p:sp>
    </p:spTree>
    <p:extLst>
      <p:ext uri="{BB962C8B-B14F-4D97-AF65-F5344CB8AC3E}">
        <p14:creationId xmlns:p14="http://schemas.microsoft.com/office/powerpoint/2010/main" val="328683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8202"/>
            <a:ext cx="9601200" cy="717958"/>
          </a:xfrm>
        </p:spPr>
        <p:txBody>
          <a:bodyPr>
            <a:normAutofit/>
          </a:bodyPr>
          <a:lstStyle/>
          <a:p>
            <a:r>
              <a:rPr lang="en-US" dirty="0">
                <a:effectLst/>
              </a:rPr>
              <a:t>I need 11 volunteers</a:t>
            </a:r>
            <a:endParaRPr lang="en-US" dirty="0"/>
          </a:p>
        </p:txBody>
      </p:sp>
      <p:sp>
        <p:nvSpPr>
          <p:cNvPr id="3" name="Content Placeholder 2"/>
          <p:cNvSpPr>
            <a:spLocks noGrp="1"/>
          </p:cNvSpPr>
          <p:nvPr>
            <p:ph idx="1"/>
          </p:nvPr>
        </p:nvSpPr>
        <p:spPr>
          <a:xfrm>
            <a:off x="1295400" y="1428226"/>
            <a:ext cx="9601200" cy="4007840"/>
          </a:xfrm>
        </p:spPr>
        <p:txBody>
          <a:bodyPr>
            <a:normAutofit/>
          </a:bodyPr>
          <a:lstStyle/>
          <a:p>
            <a:r>
              <a:rPr lang="en-US" dirty="0"/>
              <a:t>I’ll call you up 1 at a time</a:t>
            </a:r>
          </a:p>
          <a:p>
            <a:r>
              <a:rPr lang="en-US" dirty="0"/>
              <a:t>Whoever comes up first has to stand the longest</a:t>
            </a:r>
          </a:p>
          <a:p>
            <a:r>
              <a:rPr lang="en-US" dirty="0"/>
              <a:t>Whoever goes towards the end has a 50/50 chance of being Holy</a:t>
            </a:r>
          </a:p>
        </p:txBody>
      </p:sp>
      <p:pic>
        <p:nvPicPr>
          <p:cNvPr id="1026" name="Picture 2" descr="https://memegenerator.net/img/instances/31380147/youve-gotta-be-kidding-me.jpg">
            <a:extLst>
              <a:ext uri="{FF2B5EF4-FFF2-40B4-BE49-F238E27FC236}">
                <a16:creationId xmlns:a16="http://schemas.microsoft.com/office/drawing/2014/main" id="{3B304C5A-A182-4325-AF12-CDF9C409D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0050" y="2899795"/>
            <a:ext cx="3311555" cy="331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80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863873871"/>
              </p:ext>
            </p:extLst>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3060963366"/>
              </p:ext>
            </p:extLst>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1133865598"/>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5799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1240035197"/>
              </p:ext>
            </p:extLst>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5550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1108253343"/>
              </p:ext>
            </p:extLst>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423742529"/>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5313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724018409"/>
              </p:ext>
            </p:extLst>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7883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hecircular.org/wp-content/uploads/2015/11/Skjermbilde-2015-11-08-kl.-11.52.22.png">
            <a:extLst>
              <a:ext uri="{FF2B5EF4-FFF2-40B4-BE49-F238E27FC236}">
                <a16:creationId xmlns:a16="http://schemas.microsoft.com/office/drawing/2014/main" id="{FD96D0A0-365C-4DAE-B5E6-01B606D4E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80" y="0"/>
            <a:ext cx="10805725" cy="611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1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1159184523"/>
              </p:ext>
            </p:extLst>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327097195"/>
              </p:ext>
            </p:extLst>
          </p:nvPr>
        </p:nvGraphicFramePr>
        <p:xfrm>
          <a:off x="363435" y="2247900"/>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 3">
            <a:extLst>
              <a:ext uri="{FF2B5EF4-FFF2-40B4-BE49-F238E27FC236}">
                <a16:creationId xmlns:a16="http://schemas.microsoft.com/office/drawing/2014/main" id="{A283FE44-9616-4911-8168-05B0F8790850}"/>
              </a:ext>
            </a:extLst>
          </p:cNvPr>
          <p:cNvGraphicFramePr/>
          <p:nvPr>
            <p:extLst>
              <p:ext uri="{D42A27DB-BD31-4B8C-83A1-F6EECF244321}">
                <p14:modId xmlns:p14="http://schemas.microsoft.com/office/powerpoint/2010/main" val="3957360356"/>
              </p:ext>
            </p:extLst>
          </p:nvPr>
        </p:nvGraphicFramePr>
        <p:xfrm>
          <a:off x="363435" y="4505324"/>
          <a:ext cx="7180366" cy="165205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09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1685082571"/>
              </p:ext>
            </p:extLst>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53264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8202"/>
            <a:ext cx="9601200" cy="717958"/>
          </a:xfrm>
        </p:spPr>
        <p:txBody>
          <a:bodyPr>
            <a:normAutofit/>
          </a:bodyPr>
          <a:lstStyle/>
          <a:p>
            <a:r>
              <a:rPr lang="en-US" dirty="0">
                <a:effectLst/>
              </a:rPr>
              <a:t>Hebrews 5:1-3 </a:t>
            </a:r>
            <a:endParaRPr lang="en-US" dirty="0"/>
          </a:p>
        </p:txBody>
      </p:sp>
      <p:sp>
        <p:nvSpPr>
          <p:cNvPr id="3" name="Content Placeholder 2"/>
          <p:cNvSpPr>
            <a:spLocks noGrp="1"/>
          </p:cNvSpPr>
          <p:nvPr>
            <p:ph idx="1"/>
          </p:nvPr>
        </p:nvSpPr>
        <p:spPr>
          <a:xfrm>
            <a:off x="1295400" y="1428226"/>
            <a:ext cx="9601200" cy="4334399"/>
          </a:xfrm>
        </p:spPr>
        <p:txBody>
          <a:bodyPr>
            <a:normAutofit/>
          </a:bodyPr>
          <a:lstStyle/>
          <a:p>
            <a:r>
              <a:rPr lang="en-US" dirty="0"/>
              <a:t>Every high priest is selected from among the people and is appointed to represent the people in matters related to God, to offer gifts and sacrifices for sins. 2 He is able to deal gently with those who are ignorant and are going astray, since he himself is subject to weakness. 3 This is why he has to offer sacrifices for his own sins, as well as for the sins of the people</a:t>
            </a:r>
          </a:p>
        </p:txBody>
      </p:sp>
    </p:spTree>
    <p:extLst>
      <p:ext uri="{BB962C8B-B14F-4D97-AF65-F5344CB8AC3E}">
        <p14:creationId xmlns:p14="http://schemas.microsoft.com/office/powerpoint/2010/main" val="945931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1368951123"/>
              </p:ext>
            </p:extLst>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231348715"/>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17265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2174717870"/>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6593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99203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2960541856"/>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51948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1301098435"/>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1055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8202"/>
            <a:ext cx="9601200" cy="717958"/>
          </a:xfrm>
        </p:spPr>
        <p:txBody>
          <a:bodyPr>
            <a:normAutofit/>
          </a:bodyPr>
          <a:lstStyle/>
          <a:p>
            <a:r>
              <a:rPr lang="en-US" dirty="0">
                <a:effectLst/>
              </a:rPr>
              <a:t>Hebrews 10:1-5 </a:t>
            </a:r>
            <a:endParaRPr lang="en-US" dirty="0"/>
          </a:p>
        </p:txBody>
      </p:sp>
      <p:sp>
        <p:nvSpPr>
          <p:cNvPr id="3" name="Content Placeholder 2"/>
          <p:cNvSpPr>
            <a:spLocks noGrp="1"/>
          </p:cNvSpPr>
          <p:nvPr>
            <p:ph idx="1"/>
          </p:nvPr>
        </p:nvSpPr>
        <p:spPr>
          <a:xfrm>
            <a:off x="1295400" y="1428226"/>
            <a:ext cx="9601200" cy="4334399"/>
          </a:xfrm>
        </p:spPr>
        <p:txBody>
          <a:bodyPr>
            <a:normAutofit/>
          </a:bodyPr>
          <a:lstStyle/>
          <a:p>
            <a:r>
              <a:rPr lang="en-US" dirty="0"/>
              <a:t>The law is only a shadow of the good things that are coming—not the realities themselves. For this reason it can never, by the same sacrifices repeated endlessly year after year, make perfect those who draw near to worship. 2 Otherwise, would they not have stopped being offered? For the worshipers would have been cleansed once for all, and would no longer have felt guilty for their sins. 3 But those sacrifices are an annual reminder of sins. 4 It is impossible for the blood of bulls and goats to take away sins. 5 Therefore,  Christ came into the world</a:t>
            </a:r>
          </a:p>
        </p:txBody>
      </p:sp>
    </p:spTree>
    <p:extLst>
      <p:ext uri="{BB962C8B-B14F-4D97-AF65-F5344CB8AC3E}">
        <p14:creationId xmlns:p14="http://schemas.microsoft.com/office/powerpoint/2010/main" val="956421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1473685145"/>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3" name="Straight Arrow Connector 2">
            <a:extLst>
              <a:ext uri="{FF2B5EF4-FFF2-40B4-BE49-F238E27FC236}">
                <a16:creationId xmlns:a16="http://schemas.microsoft.com/office/drawing/2014/main" id="{07E23F5B-E69B-4B1A-9CE5-15A2A091A3DF}"/>
              </a:ext>
            </a:extLst>
          </p:cNvPr>
          <p:cNvCxnSpPr>
            <a:cxnSpLocks/>
          </p:cNvCxnSpPr>
          <p:nvPr/>
        </p:nvCxnSpPr>
        <p:spPr>
          <a:xfrm>
            <a:off x="6436310" y="4740675"/>
            <a:ext cx="256032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32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C786-0AD1-4B59-983A-63B0742CCE6F}"/>
              </a:ext>
            </a:extLst>
          </p:cNvPr>
          <p:cNvSpPr>
            <a:spLocks noGrp="1"/>
          </p:cNvSpPr>
          <p:nvPr>
            <p:ph type="title"/>
          </p:nvPr>
        </p:nvSpPr>
        <p:spPr>
          <a:xfrm>
            <a:off x="1295400" y="381000"/>
            <a:ext cx="9601200" cy="580053"/>
          </a:xfrm>
        </p:spPr>
        <p:txBody>
          <a:bodyPr/>
          <a:lstStyle/>
          <a:p>
            <a:r>
              <a:rPr lang="en-US" dirty="0"/>
              <a:t>John 10:1-10</a:t>
            </a:r>
          </a:p>
        </p:txBody>
      </p:sp>
      <p:sp>
        <p:nvSpPr>
          <p:cNvPr id="3" name="Content Placeholder 2">
            <a:extLst>
              <a:ext uri="{FF2B5EF4-FFF2-40B4-BE49-F238E27FC236}">
                <a16:creationId xmlns:a16="http://schemas.microsoft.com/office/drawing/2014/main" id="{26F9D030-E1D7-4FC1-9BC7-5E3CCC4B8F2C}"/>
              </a:ext>
            </a:extLst>
          </p:cNvPr>
          <p:cNvSpPr>
            <a:spLocks noGrp="1"/>
          </p:cNvSpPr>
          <p:nvPr>
            <p:ph idx="1"/>
          </p:nvPr>
        </p:nvSpPr>
        <p:spPr>
          <a:xfrm>
            <a:off x="1295400" y="961053"/>
            <a:ext cx="9601200" cy="4982547"/>
          </a:xfrm>
        </p:spPr>
        <p:txBody>
          <a:bodyPr>
            <a:normAutofit/>
          </a:bodyPr>
          <a:lstStyle/>
          <a:p>
            <a:r>
              <a:rPr lang="en-US" sz="3200" dirty="0"/>
              <a:t>1 “Truly, truly, I say to you, he who does not enter by the door into the fold of the sheep, but climbs up some other way, he is a thief and a robber. 2 But he who enters by the door is a shepherd of the sheep. 3 To him the doorkeeper opens, and the sheep hear his voice, and he calls his own sheep by name and leads them out. 4 When he puts forth all his own, he goes ahead of them, and the sheep follow him because they know his voice. 5 A stranger they simply will not follow, but will flee from him, because they do not know the voice of strangers.” </a:t>
            </a:r>
          </a:p>
        </p:txBody>
      </p:sp>
    </p:spTree>
    <p:extLst>
      <p:ext uri="{BB962C8B-B14F-4D97-AF65-F5344CB8AC3E}">
        <p14:creationId xmlns:p14="http://schemas.microsoft.com/office/powerpoint/2010/main" val="231480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3306634643"/>
              </p:ext>
            </p:extLst>
          </p:nvPr>
        </p:nvGraphicFramePr>
        <p:xfrm>
          <a:off x="363436" y="0"/>
          <a:ext cx="11361839" cy="2423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3569748919"/>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1883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716203463"/>
              </p:ext>
            </p:extLst>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2404063468"/>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19950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2118491611"/>
              </p:ext>
            </p:extLst>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499533353"/>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96289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3739817257"/>
              </p:ext>
            </p:extLst>
          </p:nvPr>
        </p:nvGraphicFramePr>
        <p:xfrm>
          <a:off x="363435" y="1800225"/>
          <a:ext cx="11361839" cy="2423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3905532509"/>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1185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4144247051"/>
              </p:ext>
            </p:extLst>
          </p:nvPr>
        </p:nvGraphicFramePr>
        <p:xfrm>
          <a:off x="363435" y="1800225"/>
          <a:ext cx="11361839" cy="2171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4245228692"/>
              </p:ext>
            </p:extLst>
          </p:nvPr>
        </p:nvGraphicFramePr>
        <p:xfrm>
          <a:off x="363436" y="3829050"/>
          <a:ext cx="11361839" cy="242358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47876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4156044377"/>
              </p:ext>
            </p:extLst>
          </p:nvPr>
        </p:nvGraphicFramePr>
        <p:xfrm>
          <a:off x="363435" y="1800225"/>
          <a:ext cx="11361839" cy="2171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1954907169"/>
              </p:ext>
            </p:extLst>
          </p:nvPr>
        </p:nvGraphicFramePr>
        <p:xfrm>
          <a:off x="363436" y="3971925"/>
          <a:ext cx="11361839" cy="22807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607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nvGraphicFramePr>
        <p:xfrm>
          <a:off x="363435" y="1800225"/>
          <a:ext cx="11361839" cy="2171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278638923"/>
              </p:ext>
            </p:extLst>
          </p:nvPr>
        </p:nvGraphicFramePr>
        <p:xfrm>
          <a:off x="363436" y="3971925"/>
          <a:ext cx="11361839" cy="22807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44582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565DFAD-ABF5-4BC0-88CD-6063CA6B4111}"/>
              </a:ext>
            </a:extLst>
          </p:cNvPr>
          <p:cNvGraphicFramePr/>
          <p:nvPr>
            <p:extLst>
              <p:ext uri="{D42A27DB-BD31-4B8C-83A1-F6EECF244321}">
                <p14:modId xmlns:p14="http://schemas.microsoft.com/office/powerpoint/2010/main" val="2973411036"/>
              </p:ext>
            </p:extLst>
          </p:nvPr>
        </p:nvGraphicFramePr>
        <p:xfrm>
          <a:off x="363436" y="0"/>
          <a:ext cx="11361839" cy="180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1396471-329E-4662-B7AC-3EC6916AC2FB}"/>
              </a:ext>
            </a:extLst>
          </p:cNvPr>
          <p:cNvGraphicFramePr/>
          <p:nvPr>
            <p:extLst>
              <p:ext uri="{D42A27DB-BD31-4B8C-83A1-F6EECF244321}">
                <p14:modId xmlns:p14="http://schemas.microsoft.com/office/powerpoint/2010/main" val="3773095200"/>
              </p:ext>
            </p:extLst>
          </p:nvPr>
        </p:nvGraphicFramePr>
        <p:xfrm>
          <a:off x="363435" y="1800225"/>
          <a:ext cx="11361839" cy="2171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 24">
            <a:extLst>
              <a:ext uri="{FF2B5EF4-FFF2-40B4-BE49-F238E27FC236}">
                <a16:creationId xmlns:a16="http://schemas.microsoft.com/office/drawing/2014/main" id="{390649DB-D703-4953-9225-875CF1E454C1}"/>
              </a:ext>
            </a:extLst>
          </p:cNvPr>
          <p:cNvGraphicFramePr/>
          <p:nvPr>
            <p:extLst>
              <p:ext uri="{D42A27DB-BD31-4B8C-83A1-F6EECF244321}">
                <p14:modId xmlns:p14="http://schemas.microsoft.com/office/powerpoint/2010/main" val="350428"/>
              </p:ext>
            </p:extLst>
          </p:nvPr>
        </p:nvGraphicFramePr>
        <p:xfrm>
          <a:off x="363436" y="3971925"/>
          <a:ext cx="11361839" cy="22807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3013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3"/>
        </a:solidFill>
        <a:effectLst/>
      </p:bgPr>
    </p:bg>
    <p:spTree>
      <p:nvGrpSpPr>
        <p:cNvPr id="1" name=""/>
        <p:cNvGrpSpPr/>
        <p:nvPr/>
      </p:nvGrpSpPr>
      <p:grpSpPr>
        <a:xfrm>
          <a:off x="0" y="0"/>
          <a:ext cx="0" cy="0"/>
          <a:chOff x="0" y="0"/>
          <a:chExt cx="0" cy="0"/>
        </a:xfrm>
      </p:grpSpPr>
      <p:pic>
        <p:nvPicPr>
          <p:cNvPr id="3074" name="Picture 2" descr="http://thejustmeasure.ca/wp-content/uploads/2017/04/doorsopen_Fotor.jpg">
            <a:extLst>
              <a:ext uri="{FF2B5EF4-FFF2-40B4-BE49-F238E27FC236}">
                <a16:creationId xmlns:a16="http://schemas.microsoft.com/office/drawing/2014/main" id="{1275B4DA-3839-4DF7-90F8-9C453993F6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9808" y="161926"/>
            <a:ext cx="6051267" cy="669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3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C786-0AD1-4B59-983A-63B0742CCE6F}"/>
              </a:ext>
            </a:extLst>
          </p:cNvPr>
          <p:cNvSpPr>
            <a:spLocks noGrp="1"/>
          </p:cNvSpPr>
          <p:nvPr>
            <p:ph type="title"/>
          </p:nvPr>
        </p:nvSpPr>
        <p:spPr>
          <a:xfrm>
            <a:off x="1295400" y="381000"/>
            <a:ext cx="9601200" cy="580053"/>
          </a:xfrm>
        </p:spPr>
        <p:txBody>
          <a:bodyPr/>
          <a:lstStyle/>
          <a:p>
            <a:r>
              <a:rPr lang="en-US" dirty="0"/>
              <a:t>John 10:1-10</a:t>
            </a:r>
          </a:p>
        </p:txBody>
      </p:sp>
      <p:sp>
        <p:nvSpPr>
          <p:cNvPr id="3" name="Content Placeholder 2">
            <a:extLst>
              <a:ext uri="{FF2B5EF4-FFF2-40B4-BE49-F238E27FC236}">
                <a16:creationId xmlns:a16="http://schemas.microsoft.com/office/drawing/2014/main" id="{26F9D030-E1D7-4FC1-9BC7-5E3CCC4B8F2C}"/>
              </a:ext>
            </a:extLst>
          </p:cNvPr>
          <p:cNvSpPr>
            <a:spLocks noGrp="1"/>
          </p:cNvSpPr>
          <p:nvPr>
            <p:ph idx="1"/>
          </p:nvPr>
        </p:nvSpPr>
        <p:spPr>
          <a:xfrm>
            <a:off x="1295400" y="1360548"/>
            <a:ext cx="9601200" cy="4982547"/>
          </a:xfrm>
        </p:spPr>
        <p:txBody>
          <a:bodyPr>
            <a:normAutofit/>
          </a:bodyPr>
          <a:lstStyle/>
          <a:p>
            <a:r>
              <a:rPr lang="en-US" sz="3200" dirty="0"/>
              <a:t>6 This figure of speech Jesus spoke to them, but they did not understand what those things were which He had been saying to them. 7 So Jesus said to them again, “Truly, truly, I say to you, I am the door of the sheep. 8 All who came before Me are thieves and robbers, but the sheep did not hear them. 9 I am the door; if anyone enters through Me, he will be saved, and will go in and out and find pasture. 10 The thief comes only to steal and kill and destroy; I came that they may have life, and have it abundantly.</a:t>
            </a:r>
          </a:p>
        </p:txBody>
      </p:sp>
    </p:spTree>
    <p:extLst>
      <p:ext uri="{BB962C8B-B14F-4D97-AF65-F5344CB8AC3E}">
        <p14:creationId xmlns:p14="http://schemas.microsoft.com/office/powerpoint/2010/main" val="17908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265F23-7905-4490-8C2F-FA2183964ED8}"/>
              </a:ext>
            </a:extLst>
          </p:cNvPr>
          <p:cNvPicPr>
            <a:picLocks noChangeAspect="1"/>
          </p:cNvPicPr>
          <p:nvPr/>
        </p:nvPicPr>
        <p:blipFill>
          <a:blip r:embed="rId2"/>
          <a:stretch>
            <a:fillRect/>
          </a:stretch>
        </p:blipFill>
        <p:spPr>
          <a:xfrm>
            <a:off x="158621" y="426981"/>
            <a:ext cx="11781452" cy="5486085"/>
          </a:xfrm>
          <a:prstGeom prst="rect">
            <a:avLst/>
          </a:prstGeom>
        </p:spPr>
      </p:pic>
    </p:spTree>
    <p:extLst>
      <p:ext uri="{BB962C8B-B14F-4D97-AF65-F5344CB8AC3E}">
        <p14:creationId xmlns:p14="http://schemas.microsoft.com/office/powerpoint/2010/main" val="34173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harvestworld.com/wp-content/uploads/2017/09/Ameixial_-_sheep_fold_13532252844.jpg">
            <a:extLst>
              <a:ext uri="{FF2B5EF4-FFF2-40B4-BE49-F238E27FC236}">
                <a16:creationId xmlns:a16="http://schemas.microsoft.com/office/drawing/2014/main" id="{99A6CF60-4DE0-4D03-8CF2-46F8E042BD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3675" y="242597"/>
            <a:ext cx="8719457" cy="58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03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9587"/>
            <a:ext cx="9601200" cy="1143000"/>
          </a:xfrm>
        </p:spPr>
        <p:txBody>
          <a:bodyPr>
            <a:normAutofit/>
          </a:bodyPr>
          <a:lstStyle/>
          <a:p>
            <a:r>
              <a:rPr lang="en-US" dirty="0">
                <a:effectLst/>
              </a:rPr>
              <a:t>Isaiah 40:11</a:t>
            </a:r>
            <a:endParaRPr lang="en-US" dirty="0"/>
          </a:p>
        </p:txBody>
      </p:sp>
      <p:sp>
        <p:nvSpPr>
          <p:cNvPr id="3" name="Content Placeholder 2"/>
          <p:cNvSpPr>
            <a:spLocks noGrp="1"/>
          </p:cNvSpPr>
          <p:nvPr>
            <p:ph idx="1"/>
          </p:nvPr>
        </p:nvSpPr>
        <p:spPr>
          <a:xfrm>
            <a:off x="1295400" y="2947387"/>
            <a:ext cx="9601200" cy="4114800"/>
          </a:xfrm>
        </p:spPr>
        <p:txBody>
          <a:bodyPr/>
          <a:lstStyle/>
          <a:p>
            <a:r>
              <a:rPr lang="en-US" dirty="0"/>
              <a:t>Like a shepherd He will tend His flock, In His arm He will gather the </a:t>
            </a:r>
            <a:r>
              <a:rPr lang="en-US"/>
              <a:t>lambs and </a:t>
            </a:r>
            <a:r>
              <a:rPr lang="en-US" dirty="0"/>
              <a:t>carry them in His bosom </a:t>
            </a:r>
          </a:p>
        </p:txBody>
      </p:sp>
      <p:sp>
        <p:nvSpPr>
          <p:cNvPr id="4" name="Title 1">
            <a:extLst>
              <a:ext uri="{FF2B5EF4-FFF2-40B4-BE49-F238E27FC236}">
                <a16:creationId xmlns:a16="http://schemas.microsoft.com/office/drawing/2014/main" id="{40585C91-0B3C-4756-92FC-03712C4457EB}"/>
              </a:ext>
            </a:extLst>
          </p:cNvPr>
          <p:cNvSpPr txBox="1">
            <a:spLocks/>
          </p:cNvSpPr>
          <p:nvPr/>
        </p:nvSpPr>
        <p:spPr>
          <a:xfrm>
            <a:off x="1295400" y="517322"/>
            <a:ext cx="10058400" cy="786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Jesus is the door to the church</a:t>
            </a:r>
          </a:p>
        </p:txBody>
      </p:sp>
    </p:spTree>
    <p:extLst>
      <p:ext uri="{BB962C8B-B14F-4D97-AF65-F5344CB8AC3E}">
        <p14:creationId xmlns:p14="http://schemas.microsoft.com/office/powerpoint/2010/main" val="94328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14038"/>
            <a:ext cx="9601200" cy="717958"/>
          </a:xfrm>
        </p:spPr>
        <p:txBody>
          <a:bodyPr>
            <a:normAutofit/>
          </a:bodyPr>
          <a:lstStyle/>
          <a:p>
            <a:r>
              <a:rPr lang="en-US" dirty="0">
                <a:effectLst/>
              </a:rPr>
              <a:t>Acts 2:41</a:t>
            </a:r>
            <a:endParaRPr lang="en-US" dirty="0"/>
          </a:p>
        </p:txBody>
      </p:sp>
      <p:sp>
        <p:nvSpPr>
          <p:cNvPr id="3" name="Content Placeholder 2"/>
          <p:cNvSpPr>
            <a:spLocks noGrp="1"/>
          </p:cNvSpPr>
          <p:nvPr>
            <p:ph idx="1"/>
          </p:nvPr>
        </p:nvSpPr>
        <p:spPr>
          <a:xfrm>
            <a:off x="1295400" y="2334062"/>
            <a:ext cx="9601200" cy="687897"/>
          </a:xfrm>
        </p:spPr>
        <p:txBody>
          <a:bodyPr/>
          <a:lstStyle/>
          <a:p>
            <a:r>
              <a:rPr lang="en-US" dirty="0"/>
              <a:t>Those who accepted his message were baptized, and about three thousand were added to their number that day.</a:t>
            </a:r>
          </a:p>
        </p:txBody>
      </p:sp>
      <p:sp>
        <p:nvSpPr>
          <p:cNvPr id="4" name="Title 1">
            <a:extLst>
              <a:ext uri="{FF2B5EF4-FFF2-40B4-BE49-F238E27FC236}">
                <a16:creationId xmlns:a16="http://schemas.microsoft.com/office/drawing/2014/main" id="{07622AC5-6B7D-4809-862A-A3DE371C8C01}"/>
              </a:ext>
            </a:extLst>
          </p:cNvPr>
          <p:cNvSpPr txBox="1">
            <a:spLocks/>
          </p:cNvSpPr>
          <p:nvPr/>
        </p:nvSpPr>
        <p:spPr>
          <a:xfrm>
            <a:off x="1295400" y="2807516"/>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r>
              <a:rPr lang="en-US" dirty="0">
                <a:effectLst/>
              </a:rPr>
              <a:t>Acts 2:47</a:t>
            </a:r>
            <a:endParaRPr lang="en-US" dirty="0"/>
          </a:p>
        </p:txBody>
      </p:sp>
      <p:sp>
        <p:nvSpPr>
          <p:cNvPr id="5" name="Content Placeholder 2">
            <a:extLst>
              <a:ext uri="{FF2B5EF4-FFF2-40B4-BE49-F238E27FC236}">
                <a16:creationId xmlns:a16="http://schemas.microsoft.com/office/drawing/2014/main" id="{1BB9D9B1-CA1B-4AB2-86CE-E9D0AF42E3C1}"/>
              </a:ext>
            </a:extLst>
          </p:cNvPr>
          <p:cNvSpPr txBox="1">
            <a:spLocks/>
          </p:cNvSpPr>
          <p:nvPr/>
        </p:nvSpPr>
        <p:spPr>
          <a:xfrm>
            <a:off x="1295400" y="3950516"/>
            <a:ext cx="9601200" cy="41148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r>
              <a:rPr lang="en-US" dirty="0"/>
              <a:t>And the Lord added to their number daily those who were being saved.</a:t>
            </a:r>
          </a:p>
        </p:txBody>
      </p:sp>
      <p:sp>
        <p:nvSpPr>
          <p:cNvPr id="6" name="Title 1">
            <a:extLst>
              <a:ext uri="{FF2B5EF4-FFF2-40B4-BE49-F238E27FC236}">
                <a16:creationId xmlns:a16="http://schemas.microsoft.com/office/drawing/2014/main" id="{F3AA3C22-D633-4669-9980-09012B4431DD}"/>
              </a:ext>
            </a:extLst>
          </p:cNvPr>
          <p:cNvSpPr txBox="1">
            <a:spLocks/>
          </p:cNvSpPr>
          <p:nvPr/>
        </p:nvSpPr>
        <p:spPr>
          <a:xfrm>
            <a:off x="1295400" y="517322"/>
            <a:ext cx="10058400" cy="7861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Jesus is the door to the church</a:t>
            </a:r>
          </a:p>
        </p:txBody>
      </p:sp>
    </p:spTree>
    <p:extLst>
      <p:ext uri="{BB962C8B-B14F-4D97-AF65-F5344CB8AC3E}">
        <p14:creationId xmlns:p14="http://schemas.microsoft.com/office/powerpoint/2010/main" val="3400474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8202"/>
            <a:ext cx="9601200" cy="717958"/>
          </a:xfrm>
        </p:spPr>
        <p:txBody>
          <a:bodyPr>
            <a:normAutofit/>
          </a:bodyPr>
          <a:lstStyle/>
          <a:p>
            <a:r>
              <a:rPr lang="en-US" dirty="0">
                <a:effectLst/>
              </a:rPr>
              <a:t>John 10:5</a:t>
            </a:r>
            <a:endParaRPr lang="en-US" dirty="0"/>
          </a:p>
        </p:txBody>
      </p:sp>
      <p:sp>
        <p:nvSpPr>
          <p:cNvPr id="3" name="Content Placeholder 2"/>
          <p:cNvSpPr>
            <a:spLocks noGrp="1"/>
          </p:cNvSpPr>
          <p:nvPr>
            <p:ph idx="1"/>
          </p:nvPr>
        </p:nvSpPr>
        <p:spPr>
          <a:xfrm>
            <a:off x="1295400" y="1428226"/>
            <a:ext cx="9601200" cy="687897"/>
          </a:xfrm>
        </p:spPr>
        <p:txBody>
          <a:bodyPr/>
          <a:lstStyle/>
          <a:p>
            <a:r>
              <a:rPr lang="en-US" dirty="0"/>
              <a:t>A stranger they simply will not follow, but will flee from him</a:t>
            </a:r>
          </a:p>
        </p:txBody>
      </p:sp>
      <p:sp>
        <p:nvSpPr>
          <p:cNvPr id="4" name="Title 1">
            <a:extLst>
              <a:ext uri="{FF2B5EF4-FFF2-40B4-BE49-F238E27FC236}">
                <a16:creationId xmlns:a16="http://schemas.microsoft.com/office/drawing/2014/main" id="{07622AC5-6B7D-4809-862A-A3DE371C8C01}"/>
              </a:ext>
            </a:extLst>
          </p:cNvPr>
          <p:cNvSpPr txBox="1">
            <a:spLocks/>
          </p:cNvSpPr>
          <p:nvPr/>
        </p:nvSpPr>
        <p:spPr>
          <a:xfrm>
            <a:off x="1295400" y="2320255"/>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a:lstStyle>
          <a:p>
            <a:r>
              <a:rPr lang="en-US" dirty="0">
                <a:effectLst/>
              </a:rPr>
              <a:t>John 10:8</a:t>
            </a:r>
            <a:endParaRPr lang="en-US" dirty="0"/>
          </a:p>
        </p:txBody>
      </p:sp>
      <p:sp>
        <p:nvSpPr>
          <p:cNvPr id="5" name="Content Placeholder 2">
            <a:extLst>
              <a:ext uri="{FF2B5EF4-FFF2-40B4-BE49-F238E27FC236}">
                <a16:creationId xmlns:a16="http://schemas.microsoft.com/office/drawing/2014/main" id="{1BB9D9B1-CA1B-4AB2-86CE-E9D0AF42E3C1}"/>
              </a:ext>
            </a:extLst>
          </p:cNvPr>
          <p:cNvSpPr txBox="1">
            <a:spLocks/>
          </p:cNvSpPr>
          <p:nvPr/>
        </p:nvSpPr>
        <p:spPr>
          <a:xfrm>
            <a:off x="1295400" y="3667387"/>
            <a:ext cx="9601200" cy="41148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r>
              <a:rPr lang="en-US" dirty="0"/>
              <a:t>All who came before Me are thieves and robbers, but the sheep did not hear them.</a:t>
            </a:r>
          </a:p>
        </p:txBody>
      </p:sp>
    </p:spTree>
    <p:extLst>
      <p:ext uri="{BB962C8B-B14F-4D97-AF65-F5344CB8AC3E}">
        <p14:creationId xmlns:p14="http://schemas.microsoft.com/office/powerpoint/2010/main" val="3897787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182</TotalTime>
  <Words>961</Words>
  <Application>Microsoft Office PowerPoint</Application>
  <PresentationFormat>Widescreen</PresentationFormat>
  <Paragraphs>195</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Cambria</vt:lpstr>
      <vt:lpstr>Red Line Business 16x9</vt:lpstr>
      <vt:lpstr>I AM THE DOOR</vt:lpstr>
      <vt:lpstr>PowerPoint Presentation</vt:lpstr>
      <vt:lpstr>John 10:1-10</vt:lpstr>
      <vt:lpstr>John 10:1-10</vt:lpstr>
      <vt:lpstr>PowerPoint Presentation</vt:lpstr>
      <vt:lpstr>PowerPoint Presentation</vt:lpstr>
      <vt:lpstr>Isaiah 40:11</vt:lpstr>
      <vt:lpstr>Acts 2:41</vt:lpstr>
      <vt:lpstr>John 10:5</vt:lpstr>
      <vt:lpstr>Acts 4:12</vt:lpstr>
      <vt:lpstr>John 14:6 </vt:lpstr>
      <vt:lpstr>Hebrews 10:19-20 </vt:lpstr>
      <vt:lpstr>Isaiah 59:2 </vt:lpstr>
      <vt:lpstr>PowerPoint Presentation</vt:lpstr>
      <vt:lpstr>I need 11 volunteers</vt:lpstr>
      <vt:lpstr>PowerPoint Presentation</vt:lpstr>
      <vt:lpstr>PowerPoint Presentation</vt:lpstr>
      <vt:lpstr>PowerPoint Presentation</vt:lpstr>
      <vt:lpstr>PowerPoint Presentation</vt:lpstr>
      <vt:lpstr>PowerPoint Presentation</vt:lpstr>
      <vt:lpstr>PowerPoint Presentation</vt:lpstr>
      <vt:lpstr>Hebrews 5:1-3 </vt:lpstr>
      <vt:lpstr>PowerPoint Presentation</vt:lpstr>
      <vt:lpstr>PowerPoint Presentation</vt:lpstr>
      <vt:lpstr>PowerPoint Presentation</vt:lpstr>
      <vt:lpstr>PowerPoint Presentation</vt:lpstr>
      <vt:lpstr>PowerPoint Presentation</vt:lpstr>
      <vt:lpstr>Hebrews 10:1-5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THE DOOR</dc:title>
  <dc:creator>Brandon Denton</dc:creator>
  <cp:lastModifiedBy>Brandon Denton</cp:lastModifiedBy>
  <cp:revision>41</cp:revision>
  <dcterms:created xsi:type="dcterms:W3CDTF">2018-07-20T20:01:19Z</dcterms:created>
  <dcterms:modified xsi:type="dcterms:W3CDTF">2018-07-31T19:00:30Z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