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9"/>
    <p:restoredTop sz="94658"/>
  </p:normalViewPr>
  <p:slideViewPr>
    <p:cSldViewPr snapToGrid="0" snapToObjects="1">
      <p:cViewPr>
        <p:scale>
          <a:sx n="80" d="100"/>
          <a:sy n="80" d="100"/>
        </p:scale>
        <p:origin x="186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7FA-9CC8-7443-B87F-8929C667F6A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8BE-0333-3941-865C-B08E825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5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7FA-9CC8-7443-B87F-8929C667F6A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8BE-0333-3941-865C-B08E825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1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7FA-9CC8-7443-B87F-8929C667F6A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8BE-0333-3941-865C-B08E825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7FA-9CC8-7443-B87F-8929C667F6A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8BE-0333-3941-865C-B08E825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3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7FA-9CC8-7443-B87F-8929C667F6A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8BE-0333-3941-865C-B08E825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7FA-9CC8-7443-B87F-8929C667F6A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8BE-0333-3941-865C-B08E825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7FA-9CC8-7443-B87F-8929C667F6A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8BE-0333-3941-865C-B08E825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9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7FA-9CC8-7443-B87F-8929C667F6A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8BE-0333-3941-865C-B08E825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3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7FA-9CC8-7443-B87F-8929C667F6A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8BE-0333-3941-865C-B08E825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6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7FA-9CC8-7443-B87F-8929C667F6A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8BE-0333-3941-865C-B08E825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5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7FA-9CC8-7443-B87F-8929C667F6A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8BE-0333-3941-865C-B08E825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AE7FA-9CC8-7443-B87F-8929C667F6A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48BE-0333-3941-865C-B08E825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A42A62-3B47-204C-85FA-914A62BE5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alphaModFix amt="85000"/>
          </a:blip>
          <a:srcRect l="6745" r="58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3D7EA-8DC4-9341-803C-806BE372A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7" t="-1" r="23503" b="10410"/>
          <a:stretch/>
        </p:blipFill>
        <p:spPr>
          <a:xfrm>
            <a:off x="1427747" y="1"/>
            <a:ext cx="5871412" cy="614412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33D04-9DDD-B24F-AC93-CDF1CFB44FF8}"/>
              </a:ext>
            </a:extLst>
          </p:cNvPr>
          <p:cNvSpPr txBox="1"/>
          <p:nvPr/>
        </p:nvSpPr>
        <p:spPr>
          <a:xfrm>
            <a:off x="0" y="507053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SCUBA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38E0A-1519-AE4A-A68B-EC993750554D}"/>
              </a:ext>
            </a:extLst>
          </p:cNvPr>
          <p:cNvSpPr txBox="1"/>
          <p:nvPr/>
        </p:nvSpPr>
        <p:spPr>
          <a:xfrm>
            <a:off x="120316" y="628743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elf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ontained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nderwater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reathing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pparatus</a:t>
            </a:r>
          </a:p>
        </p:txBody>
      </p:sp>
    </p:spTree>
    <p:extLst>
      <p:ext uri="{BB962C8B-B14F-4D97-AF65-F5344CB8AC3E}">
        <p14:creationId xmlns:p14="http://schemas.microsoft.com/office/powerpoint/2010/main" val="48461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ECB52F-F513-EC49-AA7C-60DF9FFAD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6B5FC1-ACED-194D-861D-1292DDBCC8BC}"/>
              </a:ext>
            </a:extLst>
          </p:cNvPr>
          <p:cNvSpPr txBox="1"/>
          <p:nvPr/>
        </p:nvSpPr>
        <p:spPr>
          <a:xfrm>
            <a:off x="4046375" y="6488668"/>
            <a:ext cx="105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badi MT Condensed Light" panose="020B0306030101010103" pitchFamily="34" charset="77"/>
              </a:rPr>
              <a:t>John 17:14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88B79-6043-504A-8951-F928081CF998}"/>
              </a:ext>
            </a:extLst>
          </p:cNvPr>
          <p:cNvSpPr txBox="1"/>
          <p:nvPr/>
        </p:nvSpPr>
        <p:spPr>
          <a:xfrm>
            <a:off x="481263" y="531617"/>
            <a:ext cx="81814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This world is not my home, I’m just a passing through. My treasures are laid up somewhere beyond the blue. The angels beckon me from Heaven’s open door and I can’t feel at home in this world anymore…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9750A-3C1F-1E4E-8595-BD24D737954B}"/>
              </a:ext>
            </a:extLst>
          </p:cNvPr>
          <p:cNvSpPr txBox="1"/>
          <p:nvPr/>
        </p:nvSpPr>
        <p:spPr>
          <a:xfrm>
            <a:off x="4298526" y="4879748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badi MT Condensed Light" panose="020B0306030101010103" pitchFamily="34" charset="77"/>
              </a:rPr>
              <a:t>i</a:t>
            </a:r>
            <a:r>
              <a:rPr lang="en-US" sz="2000" dirty="0">
                <a:latin typeface="Abadi MT Condensed Light" panose="020B0306030101010103" pitchFamily="34" charset="77"/>
              </a:rPr>
              <a:t> am</a:t>
            </a:r>
          </a:p>
        </p:txBody>
      </p:sp>
    </p:spTree>
    <p:extLst>
      <p:ext uri="{BB962C8B-B14F-4D97-AF65-F5344CB8AC3E}">
        <p14:creationId xmlns:p14="http://schemas.microsoft.com/office/powerpoint/2010/main" val="16309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ECB52F-F513-EC49-AA7C-60DF9FFAD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6B5FC1-ACED-194D-861D-1292DDBCC8BC}"/>
              </a:ext>
            </a:extLst>
          </p:cNvPr>
          <p:cNvSpPr txBox="1"/>
          <p:nvPr/>
        </p:nvSpPr>
        <p:spPr>
          <a:xfrm>
            <a:off x="4046375" y="6488668"/>
            <a:ext cx="105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badi MT Condensed Light" panose="020B0306030101010103" pitchFamily="34" charset="77"/>
              </a:rPr>
              <a:t>John 17:14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88B79-6043-504A-8951-F928081CF998}"/>
              </a:ext>
            </a:extLst>
          </p:cNvPr>
          <p:cNvSpPr txBox="1"/>
          <p:nvPr/>
        </p:nvSpPr>
        <p:spPr>
          <a:xfrm>
            <a:off x="481263" y="531617"/>
            <a:ext cx="818147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This world is not my home, I’m just a passing through. My treasures are laid up somewhere beyond the blue. The angels beckon me from Heaven’s open door and I can’t feel at home in this world anymore…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OR HAS SATAN TRICKED 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CAE7F-5E69-C24C-A68D-58797B9D6962}"/>
              </a:ext>
            </a:extLst>
          </p:cNvPr>
          <p:cNvSpPr txBox="1"/>
          <p:nvPr/>
        </p:nvSpPr>
        <p:spPr>
          <a:xfrm>
            <a:off x="4298526" y="4879748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badi MT Condensed Light" panose="020B0306030101010103" pitchFamily="34" charset="77"/>
              </a:rPr>
              <a:t>i</a:t>
            </a:r>
            <a:r>
              <a:rPr lang="en-US" sz="2000" dirty="0">
                <a:latin typeface="Abadi MT Condensed Light" panose="020B0306030101010103" pitchFamily="34" charset="77"/>
              </a:rPr>
              <a:t> am</a:t>
            </a:r>
          </a:p>
        </p:txBody>
      </p:sp>
    </p:spTree>
    <p:extLst>
      <p:ext uri="{BB962C8B-B14F-4D97-AF65-F5344CB8AC3E}">
        <p14:creationId xmlns:p14="http://schemas.microsoft.com/office/powerpoint/2010/main" val="343393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B2699F-0526-014C-BA60-99C50CB2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41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DD21F-46D1-5845-9A36-72000F9AC633}"/>
              </a:ext>
            </a:extLst>
          </p:cNvPr>
          <p:cNvSpPr txBox="1"/>
          <p:nvPr/>
        </p:nvSpPr>
        <p:spPr>
          <a:xfrm>
            <a:off x="3712847" y="5630779"/>
            <a:ext cx="1722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badi MT Condensed Light" panose="020B0306030101010103" pitchFamily="34" charset="77"/>
              </a:rPr>
              <a:t>John 17:14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AE589-2954-9F40-9212-4B11E2A48F55}"/>
              </a:ext>
            </a:extLst>
          </p:cNvPr>
          <p:cNvSpPr txBox="1"/>
          <p:nvPr/>
        </p:nvSpPr>
        <p:spPr>
          <a:xfrm>
            <a:off x="4157262" y="1379622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badi MT Condensed Light" panose="020B0306030101010103" pitchFamily="34" charset="77"/>
              </a:rPr>
              <a:t>i</a:t>
            </a:r>
            <a:r>
              <a:rPr lang="en-US" sz="3600" dirty="0">
                <a:latin typeface="Abadi MT Condensed Light" panose="020B0306030101010103" pitchFamily="34" charset="77"/>
              </a:rPr>
              <a:t> am</a:t>
            </a:r>
          </a:p>
        </p:txBody>
      </p:sp>
    </p:spTree>
    <p:extLst>
      <p:ext uri="{BB962C8B-B14F-4D97-AF65-F5344CB8AC3E}">
        <p14:creationId xmlns:p14="http://schemas.microsoft.com/office/powerpoint/2010/main" val="226777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A42A62-3B47-204C-85FA-914A62BE5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alphaModFix amt="85000"/>
          </a:blip>
          <a:srcRect l="6745" r="58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3D7EA-8DC4-9341-803C-806BE372A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7" t="-1" r="23503" b="10410"/>
          <a:stretch/>
        </p:blipFill>
        <p:spPr>
          <a:xfrm>
            <a:off x="1427747" y="1"/>
            <a:ext cx="5871412" cy="614412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33D04-9DDD-B24F-AC93-CDF1CFB44FF8}"/>
              </a:ext>
            </a:extLst>
          </p:cNvPr>
          <p:cNvSpPr txBox="1"/>
          <p:nvPr/>
        </p:nvSpPr>
        <p:spPr>
          <a:xfrm>
            <a:off x="0" y="507053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SCUBA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38E0A-1519-AE4A-A68B-EC993750554D}"/>
              </a:ext>
            </a:extLst>
          </p:cNvPr>
          <p:cNvSpPr txBox="1"/>
          <p:nvPr/>
        </p:nvSpPr>
        <p:spPr>
          <a:xfrm>
            <a:off x="120316" y="62874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anctified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hristian,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ehave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ppropriately!</a:t>
            </a:r>
          </a:p>
        </p:txBody>
      </p:sp>
    </p:spTree>
    <p:extLst>
      <p:ext uri="{BB962C8B-B14F-4D97-AF65-F5344CB8AC3E}">
        <p14:creationId xmlns:p14="http://schemas.microsoft.com/office/powerpoint/2010/main" val="198573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116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Abadi MT Condensed Light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Johnson</dc:creator>
  <cp:lastModifiedBy>Austin Johnson</cp:lastModifiedBy>
  <cp:revision>5</cp:revision>
  <dcterms:created xsi:type="dcterms:W3CDTF">2018-07-25T18:29:54Z</dcterms:created>
  <dcterms:modified xsi:type="dcterms:W3CDTF">2018-07-25T20:40:25Z</dcterms:modified>
</cp:coreProperties>
</file>