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1"/>
  </p:notesMasterIdLst>
  <p:handoutMasterIdLst>
    <p:handoutMasterId r:id="rId22"/>
  </p:handoutMasterIdLst>
  <p:sldIdLst>
    <p:sldId id="309" r:id="rId5"/>
    <p:sldId id="333" r:id="rId6"/>
    <p:sldId id="315" r:id="rId7"/>
    <p:sldId id="256" r:id="rId8"/>
    <p:sldId id="334" r:id="rId9"/>
    <p:sldId id="257" r:id="rId10"/>
    <p:sldId id="336" r:id="rId11"/>
    <p:sldId id="337" r:id="rId12"/>
    <p:sldId id="338" r:id="rId13"/>
    <p:sldId id="339" r:id="rId14"/>
    <p:sldId id="263" r:id="rId15"/>
    <p:sldId id="340" r:id="rId16"/>
    <p:sldId id="341" r:id="rId17"/>
    <p:sldId id="342" r:id="rId18"/>
    <p:sldId id="343" r:id="rId19"/>
    <p:sldId id="344" r:id="rId2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1DE497B5-8293-4522-B629-7BA9D1850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03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2375"/>
            <a:ext cx="30416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1" tIns="46310" rIns="92621" bIns="4631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48E45E91-E859-4917-9445-3498C5255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473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068F1-1171-4D2C-BDE0-16E00559A4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24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01895-C0CB-4FB5-BCCA-329B63F6A51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6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92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58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58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828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44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8A47F9-209C-4AF6-A6B9-C78F9192A4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5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94FD2-287A-4FA6-BE88-2EB15FF0A0A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09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E94FD2-287A-4FA6-BE88-2EB15FF0A0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7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12907-C34C-48F5-9F9F-23734D9BA35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669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36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40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45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7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712907-C34C-48F5-9F9F-23734D9BA3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71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42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E5321-430C-4C02-89C7-A7F82031F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86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3AA63-26BA-4B46-BD36-09552E975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1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A374-1A7D-4258-BE9C-00423E243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94992-A52E-46EC-B40A-6A4DD01A15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7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0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0530-07D2-4812-B8FC-5A2D247B54E9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0AA9-E722-4AE4-A38F-41B23F2BD2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CB37-69CE-4773-B31B-C67B2B41EEA3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FCB89-1CBF-41EC-9658-66EC3EB5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4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D5EC-094A-4685-ABD2-AB2B934CD45B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6E79-D7A4-468C-B595-8AFC9A93A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E139-3D6B-4A49-A37D-E879546A1D67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9983E-002A-441D-A5C7-56C72AD34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3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FCD4-9C2D-4CB6-B9AA-E53CA468C766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3B56-1456-43A4-82F7-B7DF3E4E7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7E7B-CE0F-4046-9426-477ABA210043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1AD16-FE2F-40E4-814B-F6C1CA57F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2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2E0A9-2E7E-40F6-8D31-523A3C847284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35F3F-154D-47A8-A949-45C67B0472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00F9C-6108-4B76-899B-E7AA80781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1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AD26B-CB35-49C5-AE45-207B972479C5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F1CD2-B742-4D1D-9985-BAE833C3D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0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08D3-6DAD-4497-B221-B792C3B8CCF9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D7746-6911-4B53-B3C2-DB99C2A6EF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8260-D0B6-4CDF-9161-F127C0F8C13B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A73E-855B-4A82-8C32-F57C940ACE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3AB5-23D7-41CF-A409-1830F5E6D83B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723C4-58E0-4630-8B6A-A2F9BE0E9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5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FAE1-9062-4CE2-8F3D-D2C4B47CE773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2517B-E800-49B4-A94A-C566FC75FA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3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E9246-875C-4F8C-8FEB-5B2CB49025D7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A6C64-32DA-4D30-9017-172E52D87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1630-C300-41F6-BB56-94144DBA7F3F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33637-4E7F-4F88-AB1B-EEB53BF0A0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6AEFC-7ECC-432C-ADF2-1B9FA0DFE5DC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6DCBA-8500-4F3F-B49C-2DF9D6CCA5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6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ED87-F143-4DDA-A84F-681163D72AFA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C0DAE-BA5A-4C0E-9DB2-D81CC38A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4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EFA0-4051-4B00-A9CA-4E6C414D6AF9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803DD-BB52-4EB9-A85F-0BA876D18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E5777-C8BF-46E1-A46E-370C28768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16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2DED-9740-439C-86B4-FFD8EC1A51BA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6544F-2755-4B88-A335-5DD1A22E5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3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4B00-58DA-4CE1-8B80-1E379F321A86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C29FA-385D-44A0-8495-1736B2351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4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2612-6DAC-47DF-A8EB-ED4F632D9FF1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5A46E-8F97-40DF-9504-C58D5316E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1CDF-6FBC-48B8-875E-592805A44A8D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154DC-9746-4431-BD29-D68A7A945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5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AD3F-D0AB-4600-8526-54006F2A20E1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C11A-34CD-4628-827C-E443C0203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74A6E-8680-4D76-9486-D61FD5153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9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08668-5FB0-4B3F-90B3-515A73B15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5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0A47-B69B-492C-AC44-710E6D321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4F5D5-C46B-4E3B-AF6E-B8A8023F9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6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FF4E-DB5C-44D8-8227-645329373B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7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190BB9-7782-4520-B53E-7BE02EE8A8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BF58-F987-5C4B-A81B-BBCEC5F26D62}" type="datetimeFigureOut">
              <a:rPr lang="en-US" smtClean="0"/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ADE0-9CCA-CF45-BFAB-FDA90470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DA225A-2109-47B1-AB79-31FE32614A70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F67445D-A4E3-46A1-AC83-8FF8A384E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6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2F9EFB-9F77-4952-BC75-74BAD0A55236}" type="datetimeFigureOut">
              <a:rPr lang="en-US"/>
              <a:pPr>
                <a:defRPr/>
              </a:pPr>
              <a:t>7/4/2018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56C3A7-7333-4A67-A255-FAD75C7E0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7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1078" y="5136629"/>
            <a:ext cx="680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450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SemiBold" charset="0"/>
                <a:ea typeface="Trueno SemiBold" charset="0"/>
                <a:cs typeface="Trueno SemiBold" charset="0"/>
              </a:rPr>
              <a:t>Thank you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450" dirty="0">
                <a:solidFill>
                  <a:srgbClr val="1439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ueno SemiBold" charset="0"/>
                <a:ea typeface="Trueno Light" charset="0"/>
                <a:cs typeface="Trueno Light" charset="0"/>
              </a:rPr>
              <a:t>FLINT</a:t>
            </a:r>
            <a:r>
              <a:rPr kumimoji="0" lang="en-US" sz="4800" b="1" i="0" u="none" strike="noStrike" kern="1200" cap="none" spc="450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SemiBold" charset="0"/>
                <a:ea typeface="Trueno Light" charset="0"/>
                <a:cs typeface="Trueno Light" charset="0"/>
              </a:rPr>
              <a:t>!</a:t>
            </a:r>
            <a:endParaRPr kumimoji="0" lang="en-US" sz="4800" b="0" i="1" u="none" strike="noStrike" kern="1200" cap="none" spc="450" normalizeH="0" baseline="0" noProof="0" dirty="0">
              <a:ln>
                <a:noFill/>
              </a:ln>
              <a:solidFill>
                <a:srgbClr val="143930"/>
              </a:solidFill>
              <a:effectLst/>
              <a:uLnTx/>
              <a:uFillTx/>
              <a:latin typeface="Trueno Light" charset="0"/>
              <a:ea typeface="Trueno Light" charset="0"/>
              <a:cs typeface="Trueno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09324" y="4905445"/>
            <a:ext cx="3712265" cy="14909"/>
          </a:xfrm>
          <a:prstGeom prst="line">
            <a:avLst/>
          </a:prstGeom>
          <a:ln w="107950">
            <a:solidFill>
              <a:srgbClr val="143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92"/>
            <a:ext cx="9144000" cy="458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525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life-changing encounter with Jesus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226A73BB-9F0B-442A-B5FA-90A246A2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 for evangelism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013E5FA4-D469-49F4-A60C-AE6739EB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83546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Step #1</a:t>
            </a:r>
          </a:p>
        </p:txBody>
      </p:sp>
    </p:spTree>
    <p:extLst>
      <p:ext uri="{BB962C8B-B14F-4D97-AF65-F5344CB8AC3E}">
        <p14:creationId xmlns:p14="http://schemas.microsoft.com/office/powerpoint/2010/main" val="22852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85774" y="333792"/>
            <a:ext cx="7286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Rethinking the term “Missionary”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24384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en-US" altLang="en-US" sz="32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28740C-00B7-419D-959D-D92EB950CB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587" y="1906189"/>
            <a:ext cx="3251994" cy="4304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6" name="Picture 6" descr="Woman looking in mir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32" y="2570162"/>
            <a:ext cx="5486400" cy="3640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2361337"/>
            <a:ext cx="5257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 tell someone!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226A73BB-9F0B-442A-B5FA-90A246A2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 for evangelism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013E5FA4-D469-49F4-A60C-AE6739EB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83546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Step #2</a:t>
            </a:r>
          </a:p>
        </p:txBody>
      </p:sp>
    </p:spTree>
    <p:extLst>
      <p:ext uri="{BB962C8B-B14F-4D97-AF65-F5344CB8AC3E}">
        <p14:creationId xmlns:p14="http://schemas.microsoft.com/office/powerpoint/2010/main" val="23124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1720840"/>
            <a:ext cx="525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 </a:t>
            </a:r>
            <a:r>
              <a:rPr kumimoji="0" lang="en-US" alt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KNOWING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result in us </a:t>
            </a:r>
            <a:r>
              <a:rPr lang="en-US" alt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SHOWING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1490D660-C3DF-4A8C-9C88-D5DBBDE8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 for evangelism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4978A9A7-D7CA-4AAA-82E1-2EC78875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83546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Step #2</a:t>
            </a:r>
          </a:p>
        </p:txBody>
      </p:sp>
    </p:spTree>
    <p:extLst>
      <p:ext uri="{BB962C8B-B14F-4D97-AF65-F5344CB8AC3E}">
        <p14:creationId xmlns:p14="http://schemas.microsoft.com/office/powerpoint/2010/main" val="5239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2136338"/>
            <a:ext cx="52578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People seek Jesus for themselves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226A73BB-9F0B-442A-B5FA-90A246A2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 for evangelism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013E5FA4-D469-49F4-A60C-AE6739EB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83546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Step #3</a:t>
            </a:r>
          </a:p>
        </p:txBody>
      </p:sp>
    </p:spTree>
    <p:extLst>
      <p:ext uri="{BB962C8B-B14F-4D97-AF65-F5344CB8AC3E}">
        <p14:creationId xmlns:p14="http://schemas.microsoft.com/office/powerpoint/2010/main" val="31569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14400" y="2136338"/>
            <a:ext cx="5257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process repeats!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226A73BB-9F0B-442A-B5FA-90A246A2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6096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 for evangelism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013E5FA4-D469-49F4-A60C-AE6739EB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83546"/>
            <a:ext cx="228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Step #4</a:t>
            </a:r>
          </a:p>
        </p:txBody>
      </p:sp>
    </p:spTree>
    <p:extLst>
      <p:ext uri="{BB962C8B-B14F-4D97-AF65-F5344CB8AC3E}">
        <p14:creationId xmlns:p14="http://schemas.microsoft.com/office/powerpoint/2010/main" val="33892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5257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Has </a:t>
            </a:r>
            <a:r>
              <a:rPr lang="en-US" alt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KNOWING</a:t>
            </a: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Jesus changed </a:t>
            </a:r>
            <a:r>
              <a:rPr lang="en-US" alt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EVERYTHING</a:t>
            </a: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for you?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12713" y="4538279"/>
            <a:ext cx="9296401" cy="222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565" y="4872878"/>
            <a:ext cx="4265611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200" cap="none" spc="450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SemiBold" charset="0"/>
                <a:ea typeface="Trueno SemiBold" charset="0"/>
                <a:cs typeface="Trueno SemiBold" charset="0"/>
              </a:rPr>
              <a:t>2018 GRADUATING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1" u="none" strike="noStrike" kern="1200" cap="none" spc="450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SemiBold" charset="0"/>
                <a:ea typeface="Trueno SemiBold" charset="0"/>
                <a:cs typeface="Trueno SemiBold" charset="0"/>
              </a:rPr>
              <a:t>CLASS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35538" y="4735607"/>
            <a:ext cx="4084638" cy="0"/>
          </a:xfrm>
          <a:prstGeom prst="line">
            <a:avLst/>
          </a:prstGeom>
          <a:ln w="107950">
            <a:solidFill>
              <a:srgbClr val="1439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8669" y="4540339"/>
            <a:ext cx="467677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225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Light"/>
                <a:ea typeface="Trueno" charset="0"/>
                <a:cs typeface="Trueno" charset="0"/>
              </a:rPr>
              <a:t>87 graduates </a:t>
            </a:r>
            <a:r>
              <a:rPr kumimoji="0" lang="en-US" sz="2800" b="0" i="0" u="none" strike="noStrike" kern="1200" cap="none" spc="225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Light"/>
                <a:ea typeface="Trueno" charset="0"/>
                <a:cs typeface="Trueno" charset="0"/>
              </a:rPr>
              <a:t>in the last four years…</a:t>
            </a:r>
            <a:endParaRPr kumimoji="0" lang="en-US" sz="2800" b="1" i="0" u="none" strike="noStrike" kern="1200" cap="none" spc="225" normalizeH="0" baseline="0" noProof="0" dirty="0">
              <a:ln>
                <a:noFill/>
              </a:ln>
              <a:solidFill>
                <a:srgbClr val="143930"/>
              </a:solidFill>
              <a:effectLst/>
              <a:uLnTx/>
              <a:uFillTx/>
              <a:latin typeface="Trueno Light"/>
              <a:ea typeface="Trueno" charset="0"/>
              <a:cs typeface="Truen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69" y="5461373"/>
            <a:ext cx="46767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225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Light"/>
                <a:ea typeface="Trueno" charset="0"/>
                <a:cs typeface="Trueno" charset="0"/>
              </a:rPr>
              <a:t>3,480 YEARS </a:t>
            </a:r>
            <a:r>
              <a:rPr kumimoji="0" lang="en-US" sz="2800" b="0" i="0" u="none" strike="noStrike" kern="1200" cap="none" spc="225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Light"/>
                <a:ea typeface="Trueno" charset="0"/>
                <a:cs typeface="Trueno" charset="0"/>
              </a:rPr>
              <a:t>of preaching, ministry and saving souls!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FB2B1B6-D514-42B3-9D96-5302FE04B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133" y="155278"/>
            <a:ext cx="7264708" cy="432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582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345C0D-6089-4A9D-9199-C5C9C4969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857" y="1914362"/>
            <a:ext cx="3684104" cy="49436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166D3F-CE25-4BDB-9D8F-071B96B291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857" y="0"/>
            <a:ext cx="7959736" cy="1815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A5978A-8392-4AA6-9895-D82077307192}"/>
              </a:ext>
            </a:extLst>
          </p:cNvPr>
          <p:cNvSpPr txBox="1"/>
          <p:nvPr/>
        </p:nvSpPr>
        <p:spPr>
          <a:xfrm>
            <a:off x="4950032" y="1914362"/>
            <a:ext cx="353135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Brandon Grotesque" charset="0"/>
                <a:ea typeface="Brandon Grotesque" charset="0"/>
                <a:cs typeface="Brandon Grotesque" charset="0"/>
              </a:rPr>
              <a:t>2012-13</a:t>
            </a:r>
            <a:r>
              <a:rPr kumimoji="0" lang="en-US" sz="2800" b="0" i="0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Brandon Grotesque" charset="0"/>
                <a:ea typeface="Brandon Grotesque" charset="0"/>
                <a:cs typeface="Brandon Grotesque" charset="0"/>
              </a:rPr>
              <a:t> Student Borrowing…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Light" charset="0"/>
                <a:ea typeface="Trueno Light" charset="0"/>
                <a:cs typeface="Trueno Light" charset="0"/>
              </a:rPr>
              <a:t>$251,940</a:t>
            </a:r>
            <a:endParaRPr kumimoji="0" lang="en-US" sz="3600" b="1" i="1" u="none" strike="noStrike" kern="1200" cap="none" spc="338" normalizeH="0" baseline="0" noProof="0" dirty="0">
              <a:ln>
                <a:noFill/>
              </a:ln>
              <a:solidFill>
                <a:srgbClr val="143930"/>
              </a:solidFill>
              <a:effectLst/>
              <a:uLnTx/>
              <a:uFillTx/>
              <a:latin typeface="Trueno SemiBold" charset="0"/>
              <a:ea typeface="Trueno SemiBold" charset="0"/>
              <a:cs typeface="Truen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EC6472-FC7B-426C-8D2A-3D260E469C17}"/>
              </a:ext>
            </a:extLst>
          </p:cNvPr>
          <p:cNvSpPr txBox="1"/>
          <p:nvPr/>
        </p:nvSpPr>
        <p:spPr>
          <a:xfrm>
            <a:off x="4950032" y="3601351"/>
            <a:ext cx="353135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Brandon Grotesque" charset="0"/>
                <a:ea typeface="Brandon Grotesque" charset="0"/>
                <a:cs typeface="Brandon Grotesque" charset="0"/>
              </a:rPr>
              <a:t>2016-17</a:t>
            </a:r>
            <a:r>
              <a:rPr kumimoji="0" lang="en-US" sz="2800" b="0" i="0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Brandon Grotesque" charset="0"/>
                <a:ea typeface="Brandon Grotesque" charset="0"/>
                <a:cs typeface="Brandon Grotesque" charset="0"/>
              </a:rPr>
              <a:t> Student Borrowing…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Light" charset="0"/>
                <a:ea typeface="Trueno Light" charset="0"/>
                <a:cs typeface="Trueno Light" charset="0"/>
              </a:rPr>
              <a:t>$15,980</a:t>
            </a:r>
            <a:endParaRPr kumimoji="0" lang="en-US" sz="3600" b="1" i="1" u="none" strike="noStrike" kern="1200" cap="none" spc="338" normalizeH="0" baseline="0" noProof="0" dirty="0">
              <a:ln>
                <a:noFill/>
              </a:ln>
              <a:solidFill>
                <a:srgbClr val="143930"/>
              </a:solidFill>
              <a:effectLst/>
              <a:uLnTx/>
              <a:uFillTx/>
              <a:latin typeface="Trueno SemiBold" charset="0"/>
              <a:ea typeface="Trueno SemiBold" charset="0"/>
              <a:cs typeface="Truen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25ABC7-9DD4-474B-BEBB-E6B678CD2091}"/>
              </a:ext>
            </a:extLst>
          </p:cNvPr>
          <p:cNvSpPr txBox="1"/>
          <p:nvPr/>
        </p:nvSpPr>
        <p:spPr>
          <a:xfrm>
            <a:off x="4950032" y="5171011"/>
            <a:ext cx="353135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Brandon Grotesque" charset="0"/>
                <a:ea typeface="Brandon Grotesque" charset="0"/>
                <a:cs typeface="Brandon Grotesque" charset="0"/>
              </a:rPr>
              <a:t>2017-18</a:t>
            </a:r>
            <a:r>
              <a:rPr kumimoji="0" lang="en-US" sz="2800" b="0" i="0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Brandon Grotesque" charset="0"/>
                <a:ea typeface="Brandon Grotesque" charset="0"/>
                <a:cs typeface="Brandon Grotesque" charset="0"/>
              </a:rPr>
              <a:t> Student Borrowing…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338" normalizeH="0" baseline="0" noProof="0" dirty="0">
                <a:ln>
                  <a:noFill/>
                </a:ln>
                <a:solidFill>
                  <a:srgbClr val="143930"/>
                </a:solidFill>
                <a:effectLst/>
                <a:uLnTx/>
                <a:uFillTx/>
                <a:latin typeface="Trueno Light" charset="0"/>
                <a:ea typeface="Trueno Light" charset="0"/>
                <a:cs typeface="Trueno Light" charset="0"/>
              </a:rPr>
              <a:t>$12,435</a:t>
            </a:r>
            <a:endParaRPr kumimoji="0" lang="en-US" sz="3600" b="1" i="1" u="none" strike="noStrike" kern="1200" cap="none" spc="338" normalizeH="0" baseline="0" noProof="0" dirty="0">
              <a:ln>
                <a:noFill/>
              </a:ln>
              <a:solidFill>
                <a:srgbClr val="143930"/>
              </a:solidFill>
              <a:effectLst/>
              <a:uLnTx/>
              <a:uFillTx/>
              <a:latin typeface="Trueno SemiBold" charset="0"/>
              <a:ea typeface="Trueno SemiBold" charset="0"/>
              <a:cs typeface="Truen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800" y="520511"/>
            <a:ext cx="51816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 “</a:t>
            </a:r>
            <a:r>
              <a:rPr lang="en-US" alt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 Am</a:t>
            </a: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” Statements from John</a:t>
            </a:r>
          </a:p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JESUS AND THE SAMARITAN WOMAN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(John 4:26)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800" y="520511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u="sng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look at John 4…</a:t>
            </a:r>
            <a:endParaRPr kumimoji="0" lang="en-US" altLang="en-US" sz="4000" b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4EED9C5C-B881-4F02-95D5-2BE91AC03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48908"/>
            <a:ext cx="72390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3200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Jesus has traveled north into Samaria – </a:t>
            </a:r>
            <a:r>
              <a:rPr lang="en-US" altLang="en-US" sz="28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(1-6)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Getting</a:t>
            </a:r>
            <a:r>
              <a:rPr kumimoji="0" lang="en-US" altLang="en-US" sz="3200" b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to know Jesus – </a:t>
            </a:r>
            <a:r>
              <a:rPr kumimoji="0" lang="en-US" altLang="en-US" sz="2800" b="1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(7-15)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 don’t yet know Me, but I know you! – </a:t>
            </a: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(16-26)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Knowing Jesus changes everything! – </a:t>
            </a:r>
            <a:r>
              <a:rPr kumimoji="0" lang="en-US" alt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(28-30, 39-42)</a:t>
            </a:r>
          </a:p>
        </p:txBody>
      </p:sp>
    </p:spTree>
    <p:extLst>
      <p:ext uri="{BB962C8B-B14F-4D97-AF65-F5344CB8AC3E}">
        <p14:creationId xmlns:p14="http://schemas.microsoft.com/office/powerpoint/2010/main" val="397688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4191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God can use her, he can use you!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226A73BB-9F0B-442A-B5FA-90A246A2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u="sng" noProof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Key Learning #1</a:t>
            </a:r>
            <a:endParaRPr kumimoji="0" lang="en-US" altLang="en-US" sz="4000" b="1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52578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Knowing Jesus should get us out of our comfort zone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226A73BB-9F0B-442A-B5FA-90A246A2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Key Learning #2</a:t>
            </a:r>
          </a:p>
        </p:txBody>
      </p:sp>
    </p:spTree>
    <p:extLst>
      <p:ext uri="{BB962C8B-B14F-4D97-AF65-F5344CB8AC3E}">
        <p14:creationId xmlns:p14="http://schemas.microsoft.com/office/powerpoint/2010/main" val="37164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1530340"/>
            <a:ext cx="525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Does </a:t>
            </a:r>
            <a:r>
              <a:rPr lang="en-US" alt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KNOWING</a:t>
            </a: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result in us </a:t>
            </a:r>
            <a:r>
              <a:rPr lang="en-US" alt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GOING</a:t>
            </a:r>
            <a:r>
              <a:rPr lang="en-US" alt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ay water p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5257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plan for evangelism that will still work today!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xmlns="" id="{226A73BB-9F0B-442A-B5FA-90A246A28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0511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Key Learning #3</a:t>
            </a:r>
          </a:p>
        </p:txBody>
      </p:sp>
    </p:spTree>
    <p:extLst>
      <p:ext uri="{BB962C8B-B14F-4D97-AF65-F5344CB8AC3E}">
        <p14:creationId xmlns:p14="http://schemas.microsoft.com/office/powerpoint/2010/main" val="100996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430D846-DF2C-6C4F-8CDC-F997782E3C18}" vid="{4FFF72BC-31B5-E449-99A3-8E52293BE31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246</Words>
  <Application>Microsoft Office PowerPoint</Application>
  <PresentationFormat>On-screen Show (4:3)</PresentationFormat>
  <Paragraphs>59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Brandon Grotesque</vt:lpstr>
      <vt:lpstr>Calibri</vt:lpstr>
      <vt:lpstr>Calibri Light</vt:lpstr>
      <vt:lpstr>Impact</vt:lpstr>
      <vt:lpstr>Trueno</vt:lpstr>
      <vt:lpstr>Trueno Light</vt:lpstr>
      <vt:lpstr>Trueno SemiBold</vt:lpstr>
      <vt:lpstr>Verdana</vt:lpstr>
      <vt:lpstr>Wingdings</vt:lpstr>
      <vt:lpstr>Default Design</vt:lpstr>
      <vt:lpstr>3_Office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Heritage Christian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Goad</dc:creator>
  <cp:lastModifiedBy>flint</cp:lastModifiedBy>
  <cp:revision>41</cp:revision>
  <dcterms:created xsi:type="dcterms:W3CDTF">2006-10-06T18:51:52Z</dcterms:created>
  <dcterms:modified xsi:type="dcterms:W3CDTF">2018-07-04T23:39:49Z</dcterms:modified>
</cp:coreProperties>
</file>