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7/28/2018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7/28/2018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7/28/2018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7/28/2018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7/28/2018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7/28/2018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7/28/2018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7/28/2018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7/28/2018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7/28/2018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7/28/2018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428102"/>
            <a:ext cx="8825658" cy="3329581"/>
          </a:xfrm>
        </p:spPr>
        <p:txBody>
          <a:bodyPr/>
          <a:lstStyle/>
          <a:p>
            <a:pPr algn="ctr"/>
            <a:r>
              <a:rPr lang="en-US" sz="15000" dirty="0" smtClean="0"/>
              <a:t/>
            </a:r>
            <a:br>
              <a:rPr lang="en-US" sz="15000" dirty="0" smtClean="0"/>
            </a:br>
            <a:r>
              <a:rPr lang="en-US" sz="15000" dirty="0"/>
              <a:t/>
            </a:r>
            <a:br>
              <a:rPr lang="en-US" sz="15000" dirty="0"/>
            </a:br>
            <a:r>
              <a:rPr lang="en-US" sz="17500" dirty="0" smtClean="0"/>
              <a:t>Big </a:t>
            </a:r>
            <a:br>
              <a:rPr lang="en-US" sz="17500" dirty="0" smtClean="0"/>
            </a:br>
            <a:r>
              <a:rPr lang="en-US" sz="4400" dirty="0" smtClean="0"/>
              <a:t>lessons from a </a:t>
            </a:r>
            <a:br>
              <a:rPr lang="en-US" sz="4400" dirty="0" smtClean="0"/>
            </a:br>
            <a:r>
              <a:rPr lang="en-US" sz="1800" dirty="0" smtClean="0"/>
              <a:t>little 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man!</a:t>
            </a:r>
            <a:br>
              <a:rPr lang="en-US" sz="4400" dirty="0" smtClean="0"/>
            </a:br>
            <a:r>
              <a:rPr lang="en-US" sz="4400" dirty="0" smtClean="0"/>
              <a:t>Luke 19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161645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4501" y="1797545"/>
            <a:ext cx="8946541" cy="4195481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Who was Robert </a:t>
            </a:r>
            <a:r>
              <a:rPr lang="en-US" sz="5400" dirty="0" err="1"/>
              <a:t>W</a:t>
            </a:r>
            <a:r>
              <a:rPr lang="en-US" sz="5400" dirty="0" err="1" smtClean="0"/>
              <a:t>adlow</a:t>
            </a:r>
            <a:r>
              <a:rPr lang="en-US" sz="5400" dirty="0" smtClean="0"/>
              <a:t>? </a:t>
            </a:r>
          </a:p>
          <a:p>
            <a:pPr algn="ctr"/>
            <a:r>
              <a:rPr lang="en-US" sz="5400" dirty="0" smtClean="0"/>
              <a:t>He was the tallest man in recorded history.</a:t>
            </a:r>
          </a:p>
        </p:txBody>
      </p:sp>
    </p:spTree>
    <p:extLst>
      <p:ext uri="{BB962C8B-B14F-4D97-AF65-F5344CB8AC3E}">
        <p14:creationId xmlns:p14="http://schemas.microsoft.com/office/powerpoint/2010/main" val="4080966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580" y="602779"/>
            <a:ext cx="3458344" cy="5229610"/>
          </a:xfrm>
        </p:spPr>
      </p:pic>
      <p:sp>
        <p:nvSpPr>
          <p:cNvPr id="5" name="TextBox 4"/>
          <p:cNvSpPr txBox="1"/>
          <p:nvPr/>
        </p:nvSpPr>
        <p:spPr>
          <a:xfrm>
            <a:off x="4399005" y="602779"/>
            <a:ext cx="6598509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 smtClean="0"/>
              <a:t>Robert </a:t>
            </a:r>
            <a:r>
              <a:rPr lang="en-US" sz="4400" dirty="0" err="1" smtClean="0"/>
              <a:t>Wadlow</a:t>
            </a:r>
            <a:r>
              <a:rPr lang="en-US" sz="4400" dirty="0" smtClean="0"/>
              <a:t> was recorded at a staggering height of 8 feet 11.1 inches tall.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 smtClean="0"/>
              <a:t>In this photo, he is standing by his father who was almost six feet tall.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531911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6837" y="1410367"/>
            <a:ext cx="8946541" cy="419548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 smtClean="0"/>
              <a:t>In Luke 19, we have a man who is remembered mostly for his stature. What we might forget sometimes are the lessons and examples he provides for us.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416863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idx="1"/>
          </p:nvPr>
        </p:nvSpPr>
        <p:spPr>
          <a:xfrm>
            <a:off x="263052" y="248831"/>
            <a:ext cx="11690051" cy="639086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Zacchaeus </a:t>
            </a:r>
            <a:r>
              <a:rPr lang="en-US" sz="4000" dirty="0"/>
              <a:t>was a wee little man,</a:t>
            </a:r>
            <a:br>
              <a:rPr lang="en-US" sz="4000" dirty="0"/>
            </a:br>
            <a:r>
              <a:rPr lang="en-US" sz="4000" dirty="0"/>
              <a:t>And a wee little man was he.</a:t>
            </a:r>
            <a:br>
              <a:rPr lang="en-US" sz="4000" dirty="0"/>
            </a:br>
            <a:r>
              <a:rPr lang="en-US" sz="4000" dirty="0"/>
              <a:t>He climbed up in a sycamore tree</a:t>
            </a:r>
            <a:br>
              <a:rPr lang="en-US" sz="4000" dirty="0"/>
            </a:br>
            <a:r>
              <a:rPr lang="en-US" sz="4000" dirty="0"/>
              <a:t>For the Lord he wanted to see.</a:t>
            </a:r>
            <a:br>
              <a:rPr lang="en-US" sz="4000" dirty="0"/>
            </a:br>
            <a:endParaRPr lang="en-US" sz="4000" dirty="0"/>
          </a:p>
          <a:p>
            <a:pPr marL="0" indent="0" algn="ctr">
              <a:buNone/>
            </a:pPr>
            <a:r>
              <a:rPr lang="en-US" sz="4000" dirty="0"/>
              <a:t>And as the Savior passed that way</a:t>
            </a:r>
            <a:br>
              <a:rPr lang="en-US" sz="4000" dirty="0"/>
            </a:br>
            <a:r>
              <a:rPr lang="en-US" sz="4000" dirty="0"/>
              <a:t>He looked up in the tree and he said, </a:t>
            </a:r>
            <a:br>
              <a:rPr lang="en-US" sz="4000" dirty="0"/>
            </a:br>
            <a:r>
              <a:rPr lang="en-US" sz="4000" dirty="0"/>
              <a:t>'Zacchaeus you come down, For I'm going to your house today!'</a:t>
            </a:r>
            <a:br>
              <a:rPr lang="en-US" sz="4000" dirty="0"/>
            </a:br>
            <a:r>
              <a:rPr lang="en-US" sz="4000" dirty="0"/>
              <a:t>For I'm going to your house today!</a:t>
            </a:r>
          </a:p>
          <a:p>
            <a:pPr algn="ctr"/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6864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228" y="231992"/>
            <a:ext cx="11046941" cy="1746785"/>
          </a:xfrm>
        </p:spPr>
        <p:txBody>
          <a:bodyPr/>
          <a:lstStyle/>
          <a:p>
            <a:pPr algn="ctr"/>
            <a:r>
              <a:rPr lang="en-US" sz="4800" dirty="0" smtClean="0"/>
              <a:t>Zacchaeus reaffirms God’s idea that the heart is what is most important.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485" y="1978777"/>
            <a:ext cx="11772429" cy="4693872"/>
          </a:xfrm>
        </p:spPr>
        <p:txBody>
          <a:bodyPr>
            <a:noAutofit/>
          </a:bodyPr>
          <a:lstStyle/>
          <a:p>
            <a:r>
              <a:rPr lang="en-US" sz="3600" dirty="0" smtClean="0"/>
              <a:t>The Bible tells us specifically in Luke 19:3 that Zacchaeus was “small of stature.” </a:t>
            </a:r>
          </a:p>
          <a:p>
            <a:r>
              <a:rPr lang="en-US" sz="3600" dirty="0" smtClean="0"/>
              <a:t>God has had this stance all along. God chose leaders this way in 1 Samuel 16:6-7 and Jesus condemned “religious leaders” who didn’t grasp this concept in Matthew 23:25-28</a:t>
            </a:r>
          </a:p>
          <a:p>
            <a:r>
              <a:rPr lang="en-US" sz="3600" dirty="0" smtClean="0"/>
              <a:t>Christians must remember that God is most concerned with the heart and ACT accordingly.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54077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5833" y="197343"/>
            <a:ext cx="9882826" cy="1582029"/>
          </a:xfrm>
        </p:spPr>
        <p:txBody>
          <a:bodyPr/>
          <a:lstStyle/>
          <a:p>
            <a:pPr algn="ctr"/>
            <a:r>
              <a:rPr lang="en-US" sz="4800" dirty="0" smtClean="0"/>
              <a:t>Zacchaeus was concerned with doing the right thing. 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9514" y="1892014"/>
            <a:ext cx="11475308" cy="4916293"/>
          </a:xfrm>
        </p:spPr>
        <p:txBody>
          <a:bodyPr>
            <a:normAutofit fontScale="85000" lnSpcReduction="20000"/>
          </a:bodyPr>
          <a:lstStyle/>
          <a:p>
            <a:r>
              <a:rPr lang="en-US" sz="4200" dirty="0" smtClean="0"/>
              <a:t>It’s interesting that there are two theories about what kind of person Zacchaeus was. Luke 19:7-8</a:t>
            </a:r>
          </a:p>
          <a:p>
            <a:r>
              <a:rPr lang="en-US" sz="4200" dirty="0" smtClean="0"/>
              <a:t>Regardless of which theory you like, it’s clear that after meeting Jesus, He was concerned with doing the right thing. </a:t>
            </a:r>
          </a:p>
          <a:p>
            <a:r>
              <a:rPr lang="en-US" sz="4200" dirty="0" smtClean="0"/>
              <a:t>This is a very unpopular way of living in our culture. Christians must stand out for doing the right thing ALWAYS. </a:t>
            </a:r>
          </a:p>
          <a:p>
            <a:r>
              <a:rPr lang="en-US" sz="4200" dirty="0" smtClean="0"/>
              <a:t>As Christians we must seek opportunities to do the right thing. James 4:17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749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33" y="205582"/>
            <a:ext cx="11512937" cy="1400530"/>
          </a:xfrm>
        </p:spPr>
        <p:txBody>
          <a:bodyPr/>
          <a:lstStyle/>
          <a:p>
            <a:r>
              <a:rPr lang="en-US" sz="4800" dirty="0" smtClean="0"/>
              <a:t>Zacchaeus was willing to do anything to make genuine contact with Jesus. 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723" y="1772831"/>
            <a:ext cx="11830093" cy="4982196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What kind of things do people allow to prevent them from making contact with Jesus? Pride? Family? Bitterness? Anger? Selfishness?</a:t>
            </a:r>
          </a:p>
          <a:p>
            <a:r>
              <a:rPr lang="en-US" sz="3600" dirty="0" smtClean="0"/>
              <a:t>Zacchaeus wasn’t going to let his short stature or what people said and thought about him keep him from making contact with Jesus. </a:t>
            </a:r>
          </a:p>
          <a:p>
            <a:r>
              <a:rPr lang="en-US" sz="3600" dirty="0" smtClean="0"/>
              <a:t>We have to get over these things that keep us from “Looking to Jesus.” Hebrews 12:1-2. Luke 8:43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88793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87</TotalTime>
  <Words>330</Words>
  <Application>Microsoft Office PowerPoint</Application>
  <PresentationFormat>Widescreen</PresentationFormat>
  <Paragraphs>21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Ion</vt:lpstr>
      <vt:lpstr>  Big  lessons from a  little  man! Luke 19</vt:lpstr>
      <vt:lpstr>PowerPoint Presentation</vt:lpstr>
      <vt:lpstr>PowerPoint Presentation</vt:lpstr>
      <vt:lpstr>PowerPoint Presentation</vt:lpstr>
      <vt:lpstr>PowerPoint Presentation</vt:lpstr>
      <vt:lpstr>Zacchaeus reaffirms God’s idea that the heart is what is most important.</vt:lpstr>
      <vt:lpstr>Zacchaeus was concerned with doing the right thing. </vt:lpstr>
      <vt:lpstr>Zacchaeus was willing to do anything to make genuine contact with Jesus.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Big  lessons from a  little  man! Luke 19</dc:title>
  <dc:creator>Flint</dc:creator>
  <cp:lastModifiedBy>Flint</cp:lastModifiedBy>
  <cp:revision>8</cp:revision>
  <dcterms:created xsi:type="dcterms:W3CDTF">2018-07-28T19:15:15Z</dcterms:created>
  <dcterms:modified xsi:type="dcterms:W3CDTF">2018-07-28T20:42:51Z</dcterms:modified>
</cp:coreProperties>
</file>