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9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3639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43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106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3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66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3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6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3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5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6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5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C3FA4-6EB5-4B9A-B074-A32294FA411B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199DC8-E9CC-474D-853B-BC94274D0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REMEMBER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II Peter 3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35831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en-US" sz="7300" b="1" dirty="0" smtClean="0">
                <a:solidFill>
                  <a:schemeClr val="bg1">
                    <a:lumMod val="50000"/>
                  </a:schemeClr>
                </a:solidFill>
              </a:rPr>
              <a:t>REMEMBER</a:t>
            </a:r>
            <a:r>
              <a:rPr lang="en-US" sz="4400" dirty="0" smtClean="0">
                <a:solidFill>
                  <a:srgbClr val="EBEBEB"/>
                </a:solidFill>
              </a:rPr>
              <a:t/>
            </a:r>
            <a:br>
              <a:rPr lang="en-US" sz="4400" dirty="0" smtClean="0">
                <a:solidFill>
                  <a:srgbClr val="EBEBEB"/>
                </a:solidFill>
              </a:rPr>
            </a:br>
            <a:r>
              <a:rPr lang="en-US" sz="4400" dirty="0">
                <a:solidFill>
                  <a:srgbClr val="EBEBEB"/>
                </a:solidFill>
              </a:rPr>
              <a:t/>
            </a:r>
            <a:br>
              <a:rPr lang="en-US" sz="4400" dirty="0">
                <a:solidFill>
                  <a:srgbClr val="EBEBEB"/>
                </a:solidFill>
              </a:rPr>
            </a:br>
            <a:r>
              <a:rPr lang="en-US" sz="4400" dirty="0" smtClean="0">
                <a:solidFill>
                  <a:srgbClr val="EBEBEB"/>
                </a:solidFill>
              </a:rPr>
              <a:t/>
            </a:r>
            <a:br>
              <a:rPr lang="en-US" sz="4400" dirty="0" smtClean="0">
                <a:solidFill>
                  <a:srgbClr val="EBEBEB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92" y="2129245"/>
            <a:ext cx="10169934" cy="4399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 </a:t>
            </a:r>
            <a:r>
              <a:rPr lang="en-US" sz="4000" b="1" dirty="0" smtClean="0"/>
              <a:t>THE POWER OF GOD’S WORD</a:t>
            </a:r>
          </a:p>
          <a:p>
            <a:r>
              <a:rPr lang="en-US" sz="3200" dirty="0" smtClean="0"/>
              <a:t>The word that brought this whole creation into existence.- II Peter 3:5; Gen. 1; Heb. 11:3.</a:t>
            </a:r>
          </a:p>
          <a:p>
            <a:r>
              <a:rPr lang="en-US" sz="3200" dirty="0" smtClean="0"/>
              <a:t>The word that has brought salvation to all men.- Rom. 1:16; Eph. 1:13-14; II Tim. 3:15-17.</a:t>
            </a:r>
          </a:p>
          <a:p>
            <a:r>
              <a:rPr lang="en-US" sz="3200" dirty="0" smtClean="0"/>
              <a:t>The word that will one day judge the world and bring it to its end.- II Peter 3:5-7.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910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/>
              </a:rPr>
              <a:t>REMEMBER</a:t>
            </a:r>
            <a:endParaRPr lang="en-US" sz="6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677886"/>
            <a:ext cx="8315008" cy="3749040"/>
          </a:xfrm>
        </p:spPr>
        <p:txBody>
          <a:bodyPr/>
          <a:lstStyle/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THE PATIENCE OF GOD’S LOVE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II Peter 3:9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I Tim. 2:4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Matt. 20- Parable of the laborers.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Luke 15- Parable of the Prodigal son.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en-US" sz="3600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91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solidFill>
                  <a:prstClr val="white">
                    <a:lumMod val="50000"/>
                  </a:prstClr>
                </a:solidFill>
              </a:rPr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2277721"/>
            <a:ext cx="8989180" cy="4754450"/>
          </a:xfrm>
        </p:spPr>
        <p:txBody>
          <a:bodyPr/>
          <a:lstStyle/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THE PROMISE OF GOD’S REWARD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II Peter 3:13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Heb. 4:1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II Tim. 4:8; James 1:12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Rev. 21- John discusses heaven but it’s beauty is truly indescribable.</a:t>
            </a:r>
          </a:p>
          <a:p>
            <a:pPr mar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9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solidFill>
                  <a:prstClr val="white">
                    <a:lumMod val="50000"/>
                  </a:prstClr>
                </a:solidFill>
              </a:rPr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455817"/>
            <a:ext cx="8746082" cy="3792583"/>
          </a:xfrm>
        </p:spPr>
        <p:txBody>
          <a:bodyPr>
            <a:normAutofit lnSpcReduction="10000"/>
          </a:bodyPr>
          <a:lstStyle/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THE </a:t>
            </a:r>
            <a:r>
              <a:rPr lang="en-US" sz="4000" b="1" dirty="0" smtClean="0">
                <a:solidFill>
                  <a:schemeClr val="tx1"/>
                </a:solidFill>
              </a:rPr>
              <a:t>PERFECTION OF GOD’S SON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II Peter 3:14- How can I be found by him w/o spot or blemish- II Cor. 5:21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I Peter 1:14-19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I Peter 2:22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dirty="0" smtClean="0">
                <a:solidFill>
                  <a:schemeClr val="tx1"/>
                </a:solidFill>
              </a:rPr>
              <a:t>Heb. 5:8-9</a:t>
            </a:r>
            <a:endParaRPr lang="en-US" sz="3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3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solidFill>
                  <a:prstClr val="white">
                    <a:lumMod val="50000"/>
                  </a:prstClr>
                </a:solidFill>
              </a:rPr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382223"/>
            <a:ext cx="9067557" cy="471581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YOUR </a:t>
            </a:r>
            <a:r>
              <a:rPr lang="en-US" sz="4000" b="1" dirty="0" smtClean="0">
                <a:solidFill>
                  <a:schemeClr val="tx1"/>
                </a:solidFill>
              </a:rPr>
              <a:t>PART IN GOD’S PLAN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Pay attention to and obey the commandments of the Lord.- II Peter 3:2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II Peter 3:11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II Peter 3:17-18</a:t>
            </a:r>
          </a:p>
          <a:p>
            <a:endParaRPr lang="en-US" sz="3200" dirty="0" smtClean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8307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198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Trebuchet MS</vt:lpstr>
      <vt:lpstr>Wingdings 3</vt:lpstr>
      <vt:lpstr>Facet</vt:lpstr>
      <vt:lpstr>REMEMBER</vt:lpstr>
      <vt:lpstr>REMEMBER   </vt:lpstr>
      <vt:lpstr>REMEMBER</vt:lpstr>
      <vt:lpstr>REMEMBER</vt:lpstr>
      <vt:lpstr>REMEMBER</vt:lpstr>
      <vt:lpstr>REMEMBER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THIS WERE MY LAST SERMON</dc:title>
  <dc:creator>Chris Pressnell</dc:creator>
  <cp:lastModifiedBy>Chris Pressnell</cp:lastModifiedBy>
  <cp:revision>10</cp:revision>
  <cp:lastPrinted>2018-06-27T21:06:49Z</cp:lastPrinted>
  <dcterms:created xsi:type="dcterms:W3CDTF">2018-06-27T19:43:34Z</dcterms:created>
  <dcterms:modified xsi:type="dcterms:W3CDTF">2018-07-22T14:23:53Z</dcterms:modified>
</cp:coreProperties>
</file>