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9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0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3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887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56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30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3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51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2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2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1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5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3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6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6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FAE7437-8C0D-4435-8313-12D1E70129B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71A49-3363-445E-80E1-5D3D6DDE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0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0" b="12000"/>
          <a:stretch/>
        </p:blipFill>
        <p:spPr>
          <a:xfrm>
            <a:off x="0" y="-91440"/>
            <a:ext cx="12192000" cy="6949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40433" y="5551714"/>
            <a:ext cx="4545875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chemeClr val="bg1"/>
                </a:solidFill>
                <a:latin typeface="Apple Chancery" pitchFamily="66" charset="0"/>
              </a:rPr>
              <a:t>I Corinthians 11:23</a:t>
            </a:r>
            <a:endParaRPr lang="en-US" sz="4000">
              <a:solidFill>
                <a:schemeClr val="bg1"/>
              </a:solidFill>
              <a:latin typeface="Apple Chancer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68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34358" cy="1400530"/>
          </a:xfrm>
        </p:spPr>
        <p:txBody>
          <a:bodyPr/>
          <a:lstStyle/>
          <a:p>
            <a:r>
              <a:rPr lang="en-US" smtClean="0"/>
              <a:t>On the night when he was betrayed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smtClean="0"/>
              <a:t>Paul uses the word </a:t>
            </a:r>
            <a:r>
              <a:rPr lang="en-US" sz="3600" b="1" u="sng" smtClean="0"/>
              <a:t>betrayed</a:t>
            </a:r>
            <a:r>
              <a:rPr lang="en-US" sz="3600" smtClean="0"/>
              <a:t> to describe Jesus’ last night.</a:t>
            </a:r>
          </a:p>
          <a:p>
            <a:r>
              <a:rPr lang="en-US" sz="3600" smtClean="0"/>
              <a:t>His theme for this evening was </a:t>
            </a:r>
            <a:r>
              <a:rPr lang="en-US" sz="3600" b="1" u="sng" smtClean="0"/>
              <a:t>betrayal</a:t>
            </a:r>
            <a:r>
              <a:rPr lang="en-US" sz="3600" smtClean="0"/>
              <a:t>.</a:t>
            </a:r>
          </a:p>
          <a:p>
            <a:r>
              <a:rPr lang="en-US" sz="3600" smtClean="0"/>
              <a:t>Betrayal defined</a:t>
            </a:r>
          </a:p>
          <a:p>
            <a:r>
              <a:rPr lang="en-US" sz="3600" smtClean="0"/>
              <a:t>Synonyms of betrayal: </a:t>
            </a:r>
            <a:r>
              <a:rPr lang="en-US" sz="3600" b="1" u="sng" smtClean="0"/>
              <a:t>treason, disloyalty, treachery.</a:t>
            </a:r>
          </a:p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22837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595169" cy="1400530"/>
          </a:xfrm>
        </p:spPr>
        <p:txBody>
          <a:bodyPr/>
          <a:lstStyle/>
          <a:p>
            <a:r>
              <a:rPr lang="en-US">
                <a:solidFill>
                  <a:srgbClr val="EBEBEB"/>
                </a:solidFill>
              </a:rPr>
              <a:t>On the night when he was betrayed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i="1" smtClean="0"/>
              <a:t>Betrayed by…………..</a:t>
            </a:r>
          </a:p>
          <a:p>
            <a:pPr marL="0" indent="0" algn="ctr">
              <a:buNone/>
            </a:pPr>
            <a:r>
              <a:rPr lang="en-US" sz="4400" b="1" smtClean="0"/>
              <a:t>JUDAS</a:t>
            </a:r>
          </a:p>
          <a:p>
            <a:r>
              <a:rPr lang="en-US" sz="4000" smtClean="0"/>
              <a:t>Matt. 26:14-16</a:t>
            </a:r>
          </a:p>
          <a:p>
            <a:r>
              <a:rPr lang="en-US" sz="4000" smtClean="0"/>
              <a:t>Matt. 26:47-49</a:t>
            </a:r>
          </a:p>
          <a:p>
            <a:r>
              <a:rPr lang="en-US" sz="4000" smtClean="0"/>
              <a:t>Luke 22:48</a:t>
            </a:r>
          </a:p>
          <a:p>
            <a:pPr lvl="1"/>
            <a:r>
              <a:rPr lang="en-US" sz="3800" smtClean="0"/>
              <a:t>He did so with a kiss.</a:t>
            </a:r>
          </a:p>
        </p:txBody>
      </p:sp>
    </p:spTree>
    <p:extLst>
      <p:ext uri="{BB962C8B-B14F-4D97-AF65-F5344CB8AC3E}">
        <p14:creationId xmlns:p14="http://schemas.microsoft.com/office/powerpoint/2010/main" val="345160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12735" cy="1400530"/>
          </a:xfrm>
        </p:spPr>
        <p:txBody>
          <a:bodyPr/>
          <a:lstStyle/>
          <a:p>
            <a:r>
              <a:rPr lang="en-US">
                <a:solidFill>
                  <a:srgbClr val="EBEBEB"/>
                </a:solidFill>
              </a:rPr>
              <a:t>On the night when he was betrayed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i="1">
                <a:solidFill>
                  <a:prstClr val="white"/>
                </a:solidFill>
              </a:rPr>
              <a:t>Betrayed </a:t>
            </a:r>
            <a:r>
              <a:rPr lang="en-US" sz="3200" i="1">
                <a:solidFill>
                  <a:prstClr val="white"/>
                </a:solidFill>
              </a:rPr>
              <a:t>by</a:t>
            </a:r>
            <a:r>
              <a:rPr lang="en-US" sz="3200" i="1" smtClean="0">
                <a:solidFill>
                  <a:prstClr val="white"/>
                </a:solidFill>
              </a:rPr>
              <a:t>…………..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400" b="1" smtClean="0">
                <a:solidFill>
                  <a:prstClr val="white"/>
                </a:solidFill>
              </a:rPr>
              <a:t>HIS OTHER DISCIPLES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4000" smtClean="0">
                <a:solidFill>
                  <a:prstClr val="white"/>
                </a:solidFill>
              </a:rPr>
              <a:t>Matt. 26:56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4000" smtClean="0">
                <a:solidFill>
                  <a:prstClr val="white"/>
                </a:solidFill>
              </a:rPr>
              <a:t>Mark 14:50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4000" smtClean="0">
                <a:solidFill>
                  <a:prstClr val="white"/>
                </a:solidFill>
              </a:rPr>
              <a:t>Matt. 26:69-75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800" smtClean="0">
                <a:solidFill>
                  <a:prstClr val="white"/>
                </a:solidFill>
              </a:rPr>
              <a:t>Espcially </a:t>
            </a:r>
            <a:r>
              <a:rPr lang="en-US" sz="3800" b="1" u="sng" smtClean="0">
                <a:solidFill>
                  <a:prstClr val="white"/>
                </a:solidFill>
              </a:rPr>
              <a:t>Peter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endParaRPr lang="en-US" sz="4000" b="1">
              <a:solidFill>
                <a:prstClr val="white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1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25798" cy="1400530"/>
          </a:xfrm>
        </p:spPr>
        <p:txBody>
          <a:bodyPr/>
          <a:lstStyle/>
          <a:p>
            <a:r>
              <a:rPr lang="en-US">
                <a:solidFill>
                  <a:srgbClr val="EBEBEB"/>
                </a:solidFill>
              </a:rPr>
              <a:t>On the night when he was betrayed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i="1">
                <a:solidFill>
                  <a:prstClr val="white"/>
                </a:solidFill>
              </a:rPr>
              <a:t>Betrayed </a:t>
            </a:r>
            <a:r>
              <a:rPr lang="en-US" sz="3200" i="1">
                <a:solidFill>
                  <a:prstClr val="white"/>
                </a:solidFill>
              </a:rPr>
              <a:t>by</a:t>
            </a:r>
            <a:r>
              <a:rPr lang="en-US" sz="3200" i="1" smtClean="0">
                <a:solidFill>
                  <a:prstClr val="white"/>
                </a:solidFill>
              </a:rPr>
              <a:t>…………..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400" b="1" smtClean="0">
                <a:solidFill>
                  <a:prstClr val="white"/>
                </a:solidFill>
              </a:rPr>
              <a:t>THE LEGAL SYSTEM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4000" smtClean="0">
                <a:solidFill>
                  <a:prstClr val="white"/>
                </a:solidFill>
              </a:rPr>
              <a:t>Matt. 26:60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4000" smtClean="0">
                <a:solidFill>
                  <a:prstClr val="white"/>
                </a:solidFill>
              </a:rPr>
              <a:t>John 18:19-24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4000" smtClean="0">
                <a:solidFill>
                  <a:prstClr val="white"/>
                </a:solidFill>
              </a:rPr>
              <a:t>John 18:38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800" smtClean="0">
                <a:solidFill>
                  <a:prstClr val="white"/>
                </a:solidFill>
              </a:rPr>
              <a:t>“I find no </a:t>
            </a:r>
            <a:r>
              <a:rPr lang="en-US" sz="3800" b="1" u="sng" smtClean="0">
                <a:solidFill>
                  <a:prstClr val="white"/>
                </a:solidFill>
              </a:rPr>
              <a:t>fault</a:t>
            </a:r>
            <a:r>
              <a:rPr lang="en-US" sz="3800" smtClean="0">
                <a:solidFill>
                  <a:prstClr val="white"/>
                </a:solidFill>
              </a:rPr>
              <a:t> in him.”</a:t>
            </a:r>
            <a:endParaRPr lang="en-US" sz="3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8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99672" cy="1400530"/>
          </a:xfrm>
        </p:spPr>
        <p:txBody>
          <a:bodyPr/>
          <a:lstStyle/>
          <a:p>
            <a:r>
              <a:rPr lang="en-US">
                <a:solidFill>
                  <a:srgbClr val="EBEBEB"/>
                </a:solidFill>
              </a:rPr>
              <a:t>On the night when he was betrayed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i="1">
                <a:solidFill>
                  <a:prstClr val="white"/>
                </a:solidFill>
              </a:rPr>
              <a:t>Betrayed </a:t>
            </a:r>
            <a:r>
              <a:rPr lang="en-US" sz="3200" i="1">
                <a:solidFill>
                  <a:prstClr val="white"/>
                </a:solidFill>
              </a:rPr>
              <a:t>by</a:t>
            </a:r>
            <a:r>
              <a:rPr lang="en-US" sz="3200" i="1" smtClean="0">
                <a:solidFill>
                  <a:prstClr val="white"/>
                </a:solidFill>
              </a:rPr>
              <a:t>…………..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400" b="1" smtClean="0">
                <a:solidFill>
                  <a:prstClr val="white"/>
                </a:solidFill>
              </a:rPr>
              <a:t>HIS COUNTRYMEN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4000" smtClean="0">
                <a:solidFill>
                  <a:prstClr val="white"/>
                </a:solidFill>
              </a:rPr>
              <a:t>Matt. 26:57-68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4000" smtClean="0">
                <a:solidFill>
                  <a:prstClr val="white"/>
                </a:solidFill>
              </a:rPr>
              <a:t>Matt. 27:1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4000" smtClean="0">
                <a:solidFill>
                  <a:prstClr val="white"/>
                </a:solidFill>
              </a:rPr>
              <a:t>Question is will our lives be marked by </a:t>
            </a:r>
            <a:r>
              <a:rPr lang="en-US" sz="4000" b="1" u="sng" smtClean="0">
                <a:solidFill>
                  <a:prstClr val="white"/>
                </a:solidFill>
              </a:rPr>
              <a:t>betrayal</a:t>
            </a:r>
            <a:r>
              <a:rPr lang="en-US" sz="4000" smtClean="0">
                <a:solidFill>
                  <a:prstClr val="white"/>
                </a:solidFill>
              </a:rPr>
              <a:t> or </a:t>
            </a:r>
            <a:r>
              <a:rPr lang="en-US" sz="4000" b="1" u="sng" smtClean="0">
                <a:solidFill>
                  <a:prstClr val="white"/>
                </a:solidFill>
              </a:rPr>
              <a:t>blessing</a:t>
            </a:r>
            <a:r>
              <a:rPr lang="en-US" sz="4000" smtClean="0">
                <a:solidFill>
                  <a:prstClr val="white"/>
                </a:solidFill>
              </a:rPr>
              <a:t>.</a:t>
            </a:r>
            <a:endParaRPr lang="en-US" sz="4000">
              <a:solidFill>
                <a:prstClr val="white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4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149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Apple Chancery</vt:lpstr>
      <vt:lpstr>Arial</vt:lpstr>
      <vt:lpstr>Century Gothic</vt:lpstr>
      <vt:lpstr>Wingdings 3</vt:lpstr>
      <vt:lpstr>Ion</vt:lpstr>
      <vt:lpstr>PowerPoint Presentation</vt:lpstr>
      <vt:lpstr>On the night when he was betrayed</vt:lpstr>
      <vt:lpstr>On the night when he was betrayed</vt:lpstr>
      <vt:lpstr>On the night when he was betrayed</vt:lpstr>
      <vt:lpstr>On the night when he was betrayed</vt:lpstr>
      <vt:lpstr>On the night when he was betrayed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1</cp:revision>
  <dcterms:created xsi:type="dcterms:W3CDTF">2018-07-22T04:23:15Z</dcterms:created>
  <dcterms:modified xsi:type="dcterms:W3CDTF">2018-07-22T04:44:44Z</dcterms:modified>
</cp:coreProperties>
</file>