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 sound doctrine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Teach sound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717074"/>
            <a:ext cx="10554574" cy="40302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400" b="1" dirty="0" smtClean="0"/>
              <a:t>ROMANS</a:t>
            </a:r>
          </a:p>
          <a:p>
            <a:pPr lvl="1"/>
            <a:r>
              <a:rPr lang="en-US" sz="4100" dirty="0"/>
              <a:t>Problem with the doctrine of Grace</a:t>
            </a:r>
          </a:p>
          <a:p>
            <a:pPr lvl="1"/>
            <a:r>
              <a:rPr lang="en-US" sz="4100" dirty="0"/>
              <a:t>Romans </a:t>
            </a:r>
            <a:r>
              <a:rPr lang="en-US" sz="4100" dirty="0" smtClean="0"/>
              <a:t>6</a:t>
            </a:r>
            <a:endParaRPr lang="en-US" sz="4100" dirty="0"/>
          </a:p>
          <a:p>
            <a:pPr marL="0" indent="0">
              <a:buNone/>
            </a:pPr>
            <a:r>
              <a:rPr lang="en-US" sz="5400" b="1" dirty="0" smtClean="0"/>
              <a:t>CORINTHIANS</a:t>
            </a:r>
          </a:p>
          <a:p>
            <a:r>
              <a:rPr lang="en-US" sz="4100" dirty="0" smtClean="0"/>
              <a:t>	Problem with the doctrines of worship</a:t>
            </a:r>
          </a:p>
          <a:p>
            <a:pPr marL="0" indent="0">
              <a:buNone/>
            </a:pP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1917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Teach sound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209" y="2196162"/>
            <a:ext cx="10554574" cy="4361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GALATIANS- </a:t>
            </a:r>
            <a:r>
              <a:rPr lang="en-US" sz="5400" dirty="0" smtClean="0"/>
              <a:t>Doctrine of </a:t>
            </a:r>
            <a:endParaRPr lang="en-US" sz="5400" b="1" dirty="0" smtClean="0"/>
          </a:p>
          <a:p>
            <a:pPr marL="0" indent="0">
              <a:buNone/>
            </a:pPr>
            <a:r>
              <a:rPr lang="en-US" sz="5400" b="1" dirty="0" smtClean="0"/>
              <a:t>PHILIPPIANS- </a:t>
            </a:r>
            <a:r>
              <a:rPr lang="en-US" sz="5400" dirty="0" smtClean="0"/>
              <a:t>3:2 and 4:2</a:t>
            </a:r>
            <a:endParaRPr lang="en-US" sz="5400" b="1" dirty="0" smtClean="0"/>
          </a:p>
          <a:p>
            <a:pPr marL="0" indent="0">
              <a:buNone/>
            </a:pPr>
            <a:r>
              <a:rPr lang="en-US" sz="5400" b="1" dirty="0" smtClean="0"/>
              <a:t>COLOSSIANS- </a:t>
            </a:r>
            <a:r>
              <a:rPr lang="en-US" sz="5400" dirty="0" smtClean="0"/>
              <a:t>2:16-19 and 23</a:t>
            </a:r>
            <a:endParaRPr lang="en-US" sz="5400" b="1" dirty="0" smtClean="0"/>
          </a:p>
          <a:p>
            <a:pPr marL="0" indent="0">
              <a:buNone/>
            </a:pPr>
            <a:r>
              <a:rPr lang="en-US" sz="5400" b="1" dirty="0" smtClean="0"/>
              <a:t>THESSALONIANS- </a:t>
            </a:r>
            <a:r>
              <a:rPr lang="en-US" sz="5400" dirty="0" smtClean="0"/>
              <a:t>II Thess. 2:1-3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7419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9</TotalTime>
  <Words>35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Quotable</vt:lpstr>
      <vt:lpstr>Teach sound doctrine</vt:lpstr>
      <vt:lpstr>Teach sound doctrine</vt:lpstr>
      <vt:lpstr>Teach sound doctrine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sound doctrine</dc:title>
  <dc:creator>Chris Pressnell</dc:creator>
  <cp:lastModifiedBy>Chris Pressnell</cp:lastModifiedBy>
  <cp:revision>2</cp:revision>
  <dcterms:created xsi:type="dcterms:W3CDTF">2018-07-08T21:59:02Z</dcterms:created>
  <dcterms:modified xsi:type="dcterms:W3CDTF">2018-07-08T22:08:11Z</dcterms:modified>
</cp:coreProperties>
</file>