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3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1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229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56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1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85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14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440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13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9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78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4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44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28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4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77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7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950ACD-1061-4FF6-A705-E6514943E86C}" type="datetimeFigureOut">
              <a:rPr lang="en-US" smtClean="0"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275C26-E44E-4D57-8617-2A3F24AD2D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7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STOP REGARDING MAN!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Isaiah 2:22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232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STOP REGARDING MAN!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describes their sinful state as follows: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1.Rebellious						2. Unjust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3.Laden with iniquity			4. Corrupt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5.Sick								6. Vain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worshippers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7.Sodom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Gomorrah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184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STOP REGARDING MAN!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Isaiah’s accusations are followed by his pleas:</a:t>
            </a:r>
          </a:p>
          <a:p>
            <a:pPr marL="40005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repent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reason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practice righteousness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STOP REGARDING MAN!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 smtClean="0"/>
              <a:t>Stop regarding …….</a:t>
            </a:r>
          </a:p>
          <a:p>
            <a:pPr marL="0" indent="0" algn="ctr">
              <a:buNone/>
            </a:pPr>
            <a:r>
              <a:rPr lang="en-US" sz="4000" dirty="0" smtClean="0"/>
              <a:t>THE INFLUENCES OF THE WORLD</a:t>
            </a:r>
            <a:endParaRPr lang="en-US" sz="4000" dirty="0"/>
          </a:p>
          <a:p>
            <a:r>
              <a:rPr lang="en-US" sz="3600" dirty="0" smtClean="0"/>
              <a:t>Isaiah 2:6</a:t>
            </a:r>
          </a:p>
          <a:p>
            <a:r>
              <a:rPr lang="en-US" sz="3600" dirty="0" smtClean="0"/>
              <a:t>I Sam. 8:1-19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040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STOP REGARDING MAN!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B946B"/>
              </a:buClr>
            </a:pPr>
            <a:r>
              <a:rPr lang="en-US" sz="32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Stop regarding …….</a:t>
            </a:r>
          </a:p>
          <a:p>
            <a:pPr marL="0" indent="0" algn="ctr">
              <a:buNone/>
            </a:pPr>
            <a:r>
              <a:rPr lang="en-US" sz="4000" dirty="0" smtClean="0"/>
              <a:t>THE PRIDE IN OUR OWN SUCCESSES</a:t>
            </a:r>
            <a:endParaRPr lang="en-US" sz="4000" dirty="0"/>
          </a:p>
          <a:p>
            <a:r>
              <a:rPr lang="en-US" sz="3600" dirty="0" smtClean="0"/>
              <a:t>Isaiah 2:7</a:t>
            </a:r>
          </a:p>
          <a:p>
            <a:r>
              <a:rPr lang="en-US" sz="3600" dirty="0" smtClean="0"/>
              <a:t>Luke 12:13-21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113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STOP REGARDING MAN!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B946B"/>
              </a:buClr>
            </a:pPr>
            <a:r>
              <a:rPr lang="en-US" sz="32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Stop regarding …….</a:t>
            </a:r>
          </a:p>
          <a:p>
            <a:pPr marL="0" indent="0" algn="ctr">
              <a:buNone/>
            </a:pPr>
            <a:r>
              <a:rPr lang="en-US" sz="4000" dirty="0" smtClean="0"/>
              <a:t>IGNORANCE OF OUR OWN IDEAS</a:t>
            </a:r>
          </a:p>
          <a:p>
            <a:r>
              <a:rPr lang="en-US" sz="3600" dirty="0" smtClean="0"/>
              <a:t>Isaiah 2:8</a:t>
            </a:r>
          </a:p>
          <a:p>
            <a:r>
              <a:rPr lang="en-US" sz="3600" dirty="0" smtClean="0"/>
              <a:t>Proverbs 3:3-5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56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539</TotalTime>
  <Words>89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Garamond</vt:lpstr>
      <vt:lpstr>Times New Roman</vt:lpstr>
      <vt:lpstr>Organic</vt:lpstr>
      <vt:lpstr>STOP REGARDING MAN!</vt:lpstr>
      <vt:lpstr>STOP REGARDING MAN!</vt:lpstr>
      <vt:lpstr>STOP REGARDING MAN!</vt:lpstr>
      <vt:lpstr>STOP REGARDING MAN!</vt:lpstr>
      <vt:lpstr>STOP REGARDING MAN!</vt:lpstr>
      <vt:lpstr>STOP REGARDING MAN!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REGARDING MAN!</dc:title>
  <dc:creator>Chris Pressnell</dc:creator>
  <cp:lastModifiedBy>Chris Pressnell</cp:lastModifiedBy>
  <cp:revision>7</cp:revision>
  <cp:lastPrinted>2018-07-01T11:07:48Z</cp:lastPrinted>
  <dcterms:created xsi:type="dcterms:W3CDTF">2018-07-01T05:04:44Z</dcterms:created>
  <dcterms:modified xsi:type="dcterms:W3CDTF">2018-07-01T14:04:21Z</dcterms:modified>
</cp:coreProperties>
</file>