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9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03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281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62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15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9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57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7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1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7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B86E9-2E0E-4068-83FF-35132CB581D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C2F7-04EE-4A81-BBF3-A5D9A99C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9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Berlin Sans FB Demi" panose="020E0802020502020306" pitchFamily="34" charset="0"/>
              </a:rPr>
              <a:t>The Apostle Matthew</a:t>
            </a:r>
            <a:endParaRPr lang="en-US" sz="6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Berlin Sans FB" panose="020E0602020502020306" pitchFamily="34" charset="0"/>
              </a:rPr>
              <a:t>Text: Luke 5:27-32</a:t>
            </a:r>
            <a:endParaRPr lang="en-US" sz="4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5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latin typeface="Berlin Sans FB Demi" panose="020E0802020502020306" pitchFamily="34" charset="0"/>
              </a:rPr>
              <a:t>The Apostle Matthew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8182"/>
            <a:ext cx="10389461" cy="466898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erlin Sans FB" panose="020E0602020502020306" pitchFamily="34" charset="0"/>
              </a:rPr>
              <a:t>Today, </a:t>
            </a:r>
            <a:r>
              <a:rPr lang="en-US" sz="3600" dirty="0" smtClean="0">
                <a:latin typeface="Berlin Sans FB" panose="020E0602020502020306" pitchFamily="34" charset="0"/>
              </a:rPr>
              <a:t>our goal is to do a character sketch of the apostle Matthew.</a:t>
            </a:r>
          </a:p>
          <a:p>
            <a:r>
              <a:rPr lang="en-US" sz="3600" dirty="0" smtClean="0">
                <a:latin typeface="Berlin Sans FB" panose="020E0602020502020306" pitchFamily="34" charset="0"/>
              </a:rPr>
              <a:t>Not much is mentioned about him in the Scriptures, besides his being in the list of the apostles (Matt. 10, Mark 3 and Luke 6), his call (Matt. 9, Mark 2, and Luke 5) and his presence in Jerusalem in Acts 1 as the Pentecost feast was approaching. </a:t>
            </a:r>
          </a:p>
          <a:p>
            <a:r>
              <a:rPr lang="en-US" sz="3600" dirty="0" smtClean="0">
                <a:latin typeface="Berlin Sans FB" panose="020E0602020502020306" pitchFamily="34" charset="0"/>
              </a:rPr>
              <a:t>May have had a brother who was an apostle. </a:t>
            </a:r>
            <a:endParaRPr lang="en-US" sz="3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6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latin typeface="Berlin Sans FB Demi" panose="020E0802020502020306" pitchFamily="34" charset="0"/>
              </a:rPr>
              <a:t>The Apostle Matthew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0549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erlin Sans FB" panose="020E0602020502020306" pitchFamily="34" charset="0"/>
              </a:rPr>
              <a:t>Following Acts 1, he is never mentioned again in the Bible and basically goes into obscurity.  We can however, learn a great deal about Matthew from the previous passages and through the gospel he wrote.  You can tell a lot about a man through what he writes. </a:t>
            </a:r>
          </a:p>
          <a:p>
            <a:r>
              <a:rPr lang="en-US" sz="3600" dirty="0" smtClean="0">
                <a:latin typeface="Berlin Sans FB" panose="020E0602020502020306" pitchFamily="34" charset="0"/>
              </a:rPr>
              <a:t>Let’s examine Matthew today.</a:t>
            </a:r>
            <a:endParaRPr lang="en-US" sz="3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06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latin typeface="Berlin Sans FB Demi" panose="020E0802020502020306" pitchFamily="34" charset="0"/>
              </a:rPr>
              <a:t>The Apostle </a:t>
            </a:r>
            <a:r>
              <a:rPr lang="en-US" sz="6600" dirty="0" smtClean="0">
                <a:latin typeface="Berlin Sans FB Demi" panose="020E0802020502020306" pitchFamily="34" charset="0"/>
              </a:rPr>
              <a:t>Matthew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60909"/>
          </a:xfrm>
        </p:spPr>
        <p:txBody>
          <a:bodyPr/>
          <a:lstStyle/>
          <a:p>
            <a:r>
              <a:rPr lang="en-US" sz="32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The Apostle Matthew was a……………..</a:t>
            </a:r>
          </a:p>
          <a:p>
            <a:pPr marL="0" indent="0" algn="ctr">
              <a:buNone/>
            </a:pPr>
            <a:r>
              <a:rPr lang="en-US" sz="4000" dirty="0" smtClean="0">
                <a:latin typeface="Berlin Sans FB Demi" panose="020E0802020502020306" pitchFamily="34" charset="0"/>
                <a:ea typeface="Cambria" panose="02040503050406030204" pitchFamily="18" charset="0"/>
              </a:rPr>
              <a:t>MAN OF STRUCTURE 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Intelligent and very organized.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This makes sense when you consider that he was a tax collector.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This is evident in the way he arranged the gospel bearing his name.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latin typeface="Berlin Sans FB Demi" panose="020E0802020502020306" pitchFamily="34" charset="0"/>
              </a:rPr>
              <a:t>The Apostle Matthew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47455"/>
            <a:ext cx="10250915" cy="4585854"/>
          </a:xfrm>
        </p:spPr>
        <p:txBody>
          <a:bodyPr>
            <a:normAutofit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Apostle Matthew was </a:t>
            </a:r>
            <a:r>
              <a:rPr lang="en-US" sz="3200" i="1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……………..</a:t>
            </a:r>
          </a:p>
          <a:p>
            <a:pPr lvl="0"/>
            <a:r>
              <a:rPr lang="en-US" sz="40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Organized his gospel in two different ways:</a:t>
            </a:r>
          </a:p>
          <a:p>
            <a:pPr lvl="1"/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Biographically in two divisions:</a:t>
            </a:r>
          </a:p>
          <a:p>
            <a:pPr lvl="2"/>
            <a:r>
              <a:rPr lang="en-US" sz="34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Matthew 4:17 </a:t>
            </a:r>
            <a:r>
              <a:rPr lang="en-US" sz="3400" i="1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“From that time” </a:t>
            </a:r>
          </a:p>
          <a:p>
            <a:pPr lvl="2"/>
            <a:r>
              <a:rPr lang="en-US" sz="34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Matthew 16:21- </a:t>
            </a:r>
            <a:r>
              <a:rPr lang="en-US" sz="3400" i="1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“From that time”</a:t>
            </a:r>
          </a:p>
          <a:p>
            <a:pPr lvl="1"/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Topically in seven divisions:</a:t>
            </a:r>
          </a:p>
          <a:p>
            <a:pPr lvl="2"/>
            <a:r>
              <a:rPr lang="en-US" sz="34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Matt. 7:28-29; 11:1; 13:53; 19:1; 26:1</a:t>
            </a:r>
          </a:p>
          <a:p>
            <a:pPr lvl="2"/>
            <a:r>
              <a:rPr lang="en-US" sz="3400" i="1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“When Jesus had finished…….”</a:t>
            </a:r>
            <a:endParaRPr lang="en-US" sz="3400" i="1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9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latin typeface="Berlin Sans FB Demi" panose="020E0802020502020306" pitchFamily="34" charset="0"/>
              </a:rPr>
              <a:t>The Apostle Matthew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61310"/>
            <a:ext cx="10403315" cy="4502726"/>
          </a:xfrm>
        </p:spPr>
        <p:txBody>
          <a:bodyPr>
            <a:normAutofit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Apostle Matthew was </a:t>
            </a:r>
            <a:r>
              <a:rPr lang="en-US" sz="3200" i="1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a……………..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MAN </a:t>
            </a:r>
            <a:r>
              <a:rPr lang="en-US" sz="4000" dirty="0" smtClean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OF HOSPITALITY/GENEROSITY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Appears to have had been a man of some means to have hosted such a large event.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Jesus was the guest of honor.  </a:t>
            </a:r>
            <a:endParaRPr lang="en-US" sz="3600" dirty="0" smtClean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Shared </a:t>
            </a:r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with others what he had.  Invited Jesus </a:t>
            </a:r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large group of </a:t>
            </a:r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people into his home for a feast. </a:t>
            </a:r>
            <a:endParaRPr lang="en-US" sz="360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3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white"/>
                </a:solidFill>
                <a:latin typeface="Berlin Sans FB Demi" panose="020E0802020502020306" pitchFamily="34" charset="0"/>
              </a:rPr>
              <a:t>The Apostle Matthew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22762"/>
            <a:ext cx="10708115" cy="4738255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Apostle Matthew was </a:t>
            </a:r>
            <a:r>
              <a:rPr lang="en-US" sz="3200" i="1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a……………..</a:t>
            </a:r>
          </a:p>
          <a:p>
            <a:pPr marL="0" lvl="0" indent="0" algn="ctr">
              <a:buNone/>
            </a:pPr>
            <a:r>
              <a:rPr lang="en-US" sz="4000" dirty="0" smtClean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MAN OF FAITH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When Jesus called him to follow, Luke says that he </a:t>
            </a:r>
            <a:r>
              <a:rPr lang="en-US" sz="3600" b="1" i="1" u="sng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“left all”</a:t>
            </a:r>
            <a:r>
              <a:rPr lang="en-US" sz="3600" i="1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followed him.  Gave it all up. </a:t>
            </a:r>
          </a:p>
          <a:p>
            <a:pPr marL="0" lvl="0" indent="0" algn="ctr">
              <a:buNone/>
            </a:pPr>
            <a:r>
              <a:rPr lang="en-US" sz="4000" dirty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MAN </a:t>
            </a:r>
            <a:r>
              <a:rPr lang="en-US" sz="4000" dirty="0" smtClean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OF</a:t>
            </a:r>
            <a:r>
              <a:rPr lang="en-US" sz="4000" dirty="0" smtClean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 UNITING </a:t>
            </a:r>
            <a:r>
              <a:rPr lang="en-US" sz="4000" dirty="0" smtClean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AND DISCIPLING</a:t>
            </a:r>
            <a:endParaRPr lang="en-US" sz="4000" dirty="0">
              <a:solidFill>
                <a:prstClr val="white"/>
              </a:solidFill>
              <a:latin typeface="Berlin Sans FB Demi" panose="020E0802020502020306" pitchFamily="34" charset="0"/>
              <a:ea typeface="Cambria" panose="02040503050406030204" pitchFamily="18" charset="0"/>
            </a:endParaRPr>
          </a:p>
          <a:p>
            <a:pPr lvl="0"/>
            <a:r>
              <a:rPr lang="en-US" sz="36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 brought people from all walks of life together so that they could be introduced to Jesus and unite under his </a:t>
            </a:r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leadership.</a:t>
            </a:r>
          </a:p>
          <a:p>
            <a:pPr lvl="0"/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Matt. 28:18-20</a:t>
            </a:r>
            <a:endParaRPr lang="en-US" sz="360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3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white"/>
                </a:solidFill>
                <a:latin typeface="Berlin Sans FB Demi" panose="020E0802020502020306" pitchFamily="34" charset="0"/>
              </a:rPr>
              <a:t>The Apostle Matthew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9054"/>
            <a:ext cx="10777388" cy="45211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Apostle Matthew was </a:t>
            </a:r>
            <a:r>
              <a:rPr lang="en-US" sz="3200" i="1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a……………..</a:t>
            </a:r>
          </a:p>
          <a:p>
            <a:pPr marL="0" lvl="0" indent="0" algn="ctr">
              <a:buNone/>
            </a:pPr>
            <a:r>
              <a:rPr lang="en-US" sz="4000" dirty="0" smtClean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MAN </a:t>
            </a:r>
            <a:r>
              <a:rPr lang="en-US" sz="4000" dirty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OF PRAYER</a:t>
            </a:r>
          </a:p>
          <a:p>
            <a:pPr lvl="0"/>
            <a:r>
              <a:rPr lang="en-US" sz="36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Acts 1:14 tells us that he was with the other apostles </a:t>
            </a:r>
            <a:r>
              <a:rPr lang="en-US" sz="3600" b="1" u="sng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devoting</a:t>
            </a:r>
            <a:r>
              <a:rPr lang="en-US" sz="36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himself to prayer</a:t>
            </a:r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lvl="0" indent="0" algn="ctr">
              <a:buNone/>
            </a:pPr>
            <a:r>
              <a:rPr lang="en-US" sz="4000" dirty="0" smtClean="0">
                <a:solidFill>
                  <a:prstClr val="white"/>
                </a:solidFill>
                <a:latin typeface="Berlin Sans FB Demi" panose="020E0802020502020306" pitchFamily="34" charset="0"/>
                <a:ea typeface="Cambria" panose="02040503050406030204" pitchFamily="18" charset="0"/>
              </a:rPr>
              <a:t>MAN OF THE WORD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 believed in the truth of God’s word and used it to prove that Jesus was the Messiah.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Large volume of O.T. references.  Numerous Messianic prophecies. </a:t>
            </a:r>
            <a:endParaRPr lang="en-US" sz="360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5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2903</TotalTime>
  <Words>443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Berlin Sans FB</vt:lpstr>
      <vt:lpstr>Berlin Sans FB Demi</vt:lpstr>
      <vt:lpstr>Cambria</vt:lpstr>
      <vt:lpstr>Trebuchet MS</vt:lpstr>
      <vt:lpstr>Berlin</vt:lpstr>
      <vt:lpstr>The Apostle Matthew</vt:lpstr>
      <vt:lpstr>The Apostle Matthew</vt:lpstr>
      <vt:lpstr>The Apostle Matthew</vt:lpstr>
      <vt:lpstr>The Apostle Matthew</vt:lpstr>
      <vt:lpstr>The Apostle Matthew</vt:lpstr>
      <vt:lpstr>The Apostle Matthew</vt:lpstr>
      <vt:lpstr>The Apostle Matthew</vt:lpstr>
      <vt:lpstr>The Apostle Matthew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Apostle Matthew</dc:title>
  <dc:creator>Chris Pressnell</dc:creator>
  <cp:lastModifiedBy>Chris Pressnell</cp:lastModifiedBy>
  <cp:revision>14</cp:revision>
  <cp:lastPrinted>2018-06-15T14:34:54Z</cp:lastPrinted>
  <dcterms:created xsi:type="dcterms:W3CDTF">2018-06-13T19:46:48Z</dcterms:created>
  <dcterms:modified xsi:type="dcterms:W3CDTF">2018-06-17T13:12:58Z</dcterms:modified>
</cp:coreProperties>
</file>