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7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8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5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C913-EAE0-44DC-A877-CAE25A1F40D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9132-A518-492A-A5F9-AC382A29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1109" y="1514249"/>
            <a:ext cx="9144000" cy="3436574"/>
          </a:xfrm>
        </p:spPr>
        <p:txBody>
          <a:bodyPr/>
          <a:lstStyle/>
          <a:p>
            <a:r>
              <a:rPr lang="en-US" sz="7200" b="1" dirty="0" smtClean="0">
                <a:solidFill>
                  <a:srgbClr val="002060"/>
                </a:solidFill>
                <a:latin typeface="Albertus MT" pitchFamily="18" charset="0"/>
              </a:rPr>
              <a:t>God gives the increase</a:t>
            </a:r>
            <a:br>
              <a:rPr lang="en-US" sz="7200" b="1" dirty="0" smtClean="0">
                <a:solidFill>
                  <a:srgbClr val="002060"/>
                </a:solidFill>
                <a:latin typeface="Albertus MT" pitchFamily="18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Albertus MT" pitchFamily="18" charset="0"/>
              </a:rPr>
              <a:t>in Haiti</a:t>
            </a:r>
            <a:endParaRPr lang="en-US" sz="7200" b="1" dirty="0">
              <a:solidFill>
                <a:srgbClr val="002060"/>
              </a:solidFill>
              <a:latin typeface="Albertu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0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12" t="3238" b="14286"/>
          <a:stretch/>
        </p:blipFill>
        <p:spPr>
          <a:xfrm>
            <a:off x="8623095" y="0"/>
            <a:ext cx="35689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285" b="26857"/>
          <a:stretch/>
        </p:blipFill>
        <p:spPr>
          <a:xfrm>
            <a:off x="0" y="0"/>
            <a:ext cx="8229600" cy="68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7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925" t="20953" r="13614" b="20761"/>
          <a:stretch/>
        </p:blipFill>
        <p:spPr>
          <a:xfrm>
            <a:off x="3852267" y="0"/>
            <a:ext cx="445994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796" t="21458" r="45234" b="21202"/>
          <a:stretch/>
        </p:blipFill>
        <p:spPr>
          <a:xfrm>
            <a:off x="8195704" y="0"/>
            <a:ext cx="3996296" cy="6895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5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733" y="0"/>
            <a:ext cx="38522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588" t="34286" r="16640" b="34667"/>
          <a:stretch/>
        </p:blipFill>
        <p:spPr>
          <a:xfrm>
            <a:off x="0" y="0"/>
            <a:ext cx="8203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Black" panose="020B0A04020102020204" pitchFamily="34" charset="0"/>
              </a:rPr>
              <a:t>The Increase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825625"/>
            <a:ext cx="11652068" cy="435133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Over two weeks ago- 34 baptized</a:t>
            </a:r>
          </a:p>
          <a:p>
            <a:pPr marL="0" indent="0">
              <a:buNone/>
            </a:pPr>
            <a:endParaRPr lang="en-US" sz="4800" dirty="0" smtClean="0">
              <a:latin typeface="Arial Black" panose="020B0A04020102020204" pitchFamily="34" charset="0"/>
            </a:endParaRPr>
          </a:p>
          <a:p>
            <a:r>
              <a:rPr lang="en-US" sz="4800" dirty="0" smtClean="0">
                <a:latin typeface="Arial Black" panose="020B0A04020102020204" pitchFamily="34" charset="0"/>
              </a:rPr>
              <a:t>Over a week ago- 58 baptized</a:t>
            </a:r>
          </a:p>
          <a:p>
            <a:endParaRPr lang="en-US" sz="4800" dirty="0">
              <a:latin typeface="Arial Black" panose="020B0A04020102020204" pitchFamily="34" charset="0"/>
            </a:endParaRPr>
          </a:p>
          <a:p>
            <a:r>
              <a:rPr lang="en-US" sz="4800" dirty="0" smtClean="0">
                <a:latin typeface="Arial Black" panose="020B0A04020102020204" pitchFamily="34" charset="0"/>
              </a:rPr>
              <a:t>Last Friday- 62 baptized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Albertus MT</vt:lpstr>
      <vt:lpstr>Arial</vt:lpstr>
      <vt:lpstr>Arial Black</vt:lpstr>
      <vt:lpstr>Calibri</vt:lpstr>
      <vt:lpstr>Calibri Light</vt:lpstr>
      <vt:lpstr>Office Theme</vt:lpstr>
      <vt:lpstr>God gives the increase in Haiti</vt:lpstr>
      <vt:lpstr>PowerPoint Presentation</vt:lpstr>
      <vt:lpstr>PowerPoint Presentation</vt:lpstr>
      <vt:lpstr>PowerPoint Presentation</vt:lpstr>
      <vt:lpstr>The Increase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gives the increase in Haiti</dc:title>
  <dc:creator>Chris Pressnell</dc:creator>
  <cp:lastModifiedBy>Chris Pressnell</cp:lastModifiedBy>
  <cp:revision>3</cp:revision>
  <dcterms:created xsi:type="dcterms:W3CDTF">2018-06-17T13:36:56Z</dcterms:created>
  <dcterms:modified xsi:type="dcterms:W3CDTF">2018-06-17T13:43:23Z</dcterms:modified>
</cp:coreProperties>
</file>