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62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3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3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3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0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4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0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E8D117-C714-4D55-B43F-B0025FC89C70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2D42C4-B943-457C-8DF2-74194066FE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69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19350"/>
            <a:ext cx="7524206" cy="4480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148" y="190548"/>
            <a:ext cx="10541725" cy="10330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Choosing a Spouse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3131" y="2543947"/>
            <a:ext cx="4859383" cy="16557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Genesis 24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2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Choosing a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We can learn a lot from the story of Isaac and Rebekah.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This is the </a:t>
            </a:r>
            <a:r>
              <a:rPr lang="en-US" sz="5400" b="1" u="sng" dirty="0" smtClean="0"/>
              <a:t>second</a:t>
            </a:r>
            <a:r>
              <a:rPr lang="en-US" sz="5400" dirty="0" smtClean="0"/>
              <a:t> most </a:t>
            </a:r>
            <a:r>
              <a:rPr lang="en-US" sz="5400" b="1" u="sng" dirty="0" smtClean="0"/>
              <a:t>significant</a:t>
            </a:r>
            <a:r>
              <a:rPr lang="en-US" sz="5400" dirty="0" smtClean="0"/>
              <a:t> decision that you will ever make in your life.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5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Choosing a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845734"/>
            <a:ext cx="11521440" cy="4372186"/>
          </a:xfrm>
        </p:spPr>
        <p:txBody>
          <a:bodyPr>
            <a:normAutofit lnSpcReduction="10000"/>
          </a:bodyPr>
          <a:lstStyle/>
          <a:p>
            <a:r>
              <a:rPr lang="en-US" sz="3200" i="1" dirty="0" smtClean="0"/>
              <a:t>Choose a spouse……………</a:t>
            </a:r>
            <a:endParaRPr lang="en-US" sz="3200" i="1" dirty="0"/>
          </a:p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From among your kind of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Genesis 24:3-4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Sons of God need to start </a:t>
            </a:r>
            <a:r>
              <a:rPr lang="en-US" sz="3600" b="1" u="sng" dirty="0" smtClean="0"/>
              <a:t>marrying</a:t>
            </a:r>
            <a:r>
              <a:rPr lang="en-US" sz="3600" dirty="0" smtClean="0"/>
              <a:t> daughters of </a:t>
            </a:r>
            <a:r>
              <a:rPr lang="en-US" sz="3600" b="1" u="sng" dirty="0" smtClean="0"/>
              <a:t>God</a:t>
            </a:r>
            <a:r>
              <a:rPr lang="en-US" sz="3600" dirty="0" smtClean="0"/>
              <a:t>!- Gen. 6:1-2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 </a:t>
            </a:r>
            <a:r>
              <a:rPr lang="en-US" sz="3600" b="1" u="sng" dirty="0" smtClean="0"/>
              <a:t>spouse</a:t>
            </a:r>
            <a:r>
              <a:rPr lang="en-US" sz="3600" dirty="0" smtClean="0"/>
              <a:t> that is going to </a:t>
            </a:r>
            <a:r>
              <a:rPr lang="en-US" sz="3600" b="1" u="sng" dirty="0" smtClean="0"/>
              <a:t>help</a:t>
            </a:r>
            <a:r>
              <a:rPr lang="en-US" sz="3600" dirty="0" smtClean="0"/>
              <a:t> you get to </a:t>
            </a:r>
            <a:r>
              <a:rPr lang="en-US" sz="3600" b="1" u="sng" dirty="0" smtClean="0"/>
              <a:t>heaven</a:t>
            </a:r>
            <a:r>
              <a:rPr lang="en-US" sz="36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II Corinthians 6:14</a:t>
            </a:r>
          </a:p>
          <a:p>
            <a:pPr algn="ctr"/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9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Choosing a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0563"/>
          </a:xfrm>
        </p:spPr>
        <p:txBody>
          <a:bodyPr/>
          <a:lstStyle/>
          <a:p>
            <a:pPr lvl="0">
              <a:buClr>
                <a:srgbClr val="E48312"/>
              </a:buClr>
            </a:pPr>
            <a:r>
              <a:rPr lang="en-US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Choose a spouse……………</a:t>
            </a:r>
          </a:p>
          <a:p>
            <a:pPr lvl="0" algn="ctr">
              <a:buClr>
                <a:srgbClr val="E48312"/>
              </a:buClr>
            </a:pPr>
            <a:r>
              <a:rPr lang="en-US" sz="3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That your family will </a:t>
            </a:r>
            <a:r>
              <a:rPr lang="en-US" sz="36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embrace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Gen. 24:3-4 and 26:34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Listen to your </a:t>
            </a:r>
            <a:r>
              <a:rPr lang="en-US" sz="3200" b="1" u="sng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parents</a:t>
            </a: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</a:p>
          <a:p>
            <a:pPr marL="0" lvl="0" indent="0" algn="ctr">
              <a:buClr>
                <a:srgbClr val="E48312"/>
              </a:buClr>
              <a:buNone/>
            </a:pPr>
            <a:r>
              <a:rPr lang="en-US" sz="4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With God’s help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Gen. 24:12-14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Phil. 4:6</a:t>
            </a:r>
            <a:endParaRPr lang="en-US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Choosing a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606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E48312"/>
              </a:buClr>
            </a:pPr>
            <a:r>
              <a:rPr lang="en-US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Choose a spouse</a:t>
            </a:r>
            <a:r>
              <a:rPr lang="en-US" sz="3200" i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……………</a:t>
            </a:r>
          </a:p>
          <a:p>
            <a:pPr lvl="0" algn="ctr">
              <a:buClr>
                <a:srgbClr val="E48312"/>
              </a:buClr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That is attractive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Sexuality</a:t>
            </a: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is an important part of the marriage relationship.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He might not have been happy with an </a:t>
            </a:r>
            <a:r>
              <a:rPr lang="en-US" sz="3200" b="1" u="sng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ugly</a:t>
            </a: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wife. : )</a:t>
            </a:r>
          </a:p>
          <a:p>
            <a:pPr lvl="0" algn="ctr">
              <a:buClr>
                <a:srgbClr val="E48312"/>
              </a:buClr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That values purity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Gen. 24:16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Titus 1:5,6</a:t>
            </a:r>
            <a:endParaRPr lang="en-US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Choosing a Spouse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831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E48312"/>
              </a:buClr>
            </a:pPr>
            <a:r>
              <a:rPr lang="en-US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Choose a spouse</a:t>
            </a:r>
            <a:r>
              <a:rPr lang="en-US" sz="3200" i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……………</a:t>
            </a:r>
          </a:p>
          <a:p>
            <a:pPr lvl="0" algn="ctr">
              <a:buClr>
                <a:srgbClr val="E48312"/>
              </a:buClr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That is kind and unselfish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Gen. 24:18-20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Titus 1:4-5; Eph. 5:25</a:t>
            </a:r>
          </a:p>
          <a:p>
            <a:pPr lvl="0" algn="ctr">
              <a:buClr>
                <a:srgbClr val="E48312"/>
              </a:buClr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 Black" panose="020B0A04020102020204" pitchFamily="34" charset="0"/>
              </a:rPr>
              <a:t>To love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Gen. 24:67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Commitment- I Cor. 7; Deut. 24:5</a:t>
            </a:r>
            <a:endParaRPr lang="en-US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5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188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Retrospect</vt:lpstr>
      <vt:lpstr>Choosing a Spouse</vt:lpstr>
      <vt:lpstr>Choosing a Spouse</vt:lpstr>
      <vt:lpstr>Choosing a Spouse</vt:lpstr>
      <vt:lpstr>Choosing a Spouse</vt:lpstr>
      <vt:lpstr>Choosing a Spouse</vt:lpstr>
      <vt:lpstr>Choosing a Spouse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Spouse</dc:title>
  <dc:creator>Chris Pressnell</dc:creator>
  <cp:lastModifiedBy>Chris Pressnell</cp:lastModifiedBy>
  <cp:revision>3</cp:revision>
  <dcterms:created xsi:type="dcterms:W3CDTF">2018-06-06T22:29:33Z</dcterms:created>
  <dcterms:modified xsi:type="dcterms:W3CDTF">2018-06-06T22:45:29Z</dcterms:modified>
</cp:coreProperties>
</file>