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A3F7-6752-486E-9740-EA15193BD93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F749-32BB-4023-8BD0-4A70E723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2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A3F7-6752-486E-9740-EA15193BD93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F749-32BB-4023-8BD0-4A70E723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A3F7-6752-486E-9740-EA15193BD93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F749-32BB-4023-8BD0-4A70E723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2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A3F7-6752-486E-9740-EA15193BD93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F749-32BB-4023-8BD0-4A70E723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A3F7-6752-486E-9740-EA15193BD93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F749-32BB-4023-8BD0-4A70E723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3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A3F7-6752-486E-9740-EA15193BD93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F749-32BB-4023-8BD0-4A70E723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9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A3F7-6752-486E-9740-EA15193BD93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F749-32BB-4023-8BD0-4A70E723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2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A3F7-6752-486E-9740-EA15193BD93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F749-32BB-4023-8BD0-4A70E723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A3F7-6752-486E-9740-EA15193BD93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F749-32BB-4023-8BD0-4A70E723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A3F7-6752-486E-9740-EA15193BD93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F749-32BB-4023-8BD0-4A70E723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4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A3F7-6752-486E-9740-EA15193BD93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F749-32BB-4023-8BD0-4A70E723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AA3F7-6752-486E-9740-EA15193BD93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AF749-32BB-4023-8BD0-4A70E723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0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Godly Mothers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I Thessalonians 2:7-8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1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" y="0"/>
            <a:ext cx="121595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Godly Mothers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825624"/>
            <a:ext cx="11500834" cy="4755479"/>
          </a:xfrm>
        </p:spPr>
        <p:txBody>
          <a:bodyPr>
            <a:norm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Listen to Paul as he discusses what a mother/child relationship should be from the mother’s perspective.</a:t>
            </a:r>
          </a:p>
          <a:p>
            <a:pPr lvl="1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Gentle</a:t>
            </a:r>
          </a:p>
          <a:p>
            <a:pPr lvl="1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Caring</a:t>
            </a:r>
          </a:p>
          <a:p>
            <a:pPr lvl="1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Loving/Affectionate</a:t>
            </a:r>
          </a:p>
          <a:p>
            <a:pPr lvl="1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Spiritual</a:t>
            </a:r>
          </a:p>
          <a:p>
            <a:pPr lvl="1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Sacrificial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" y="0"/>
            <a:ext cx="121595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Godly Mothers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Godly mothers…………</a:t>
            </a:r>
          </a:p>
          <a:p>
            <a:pPr marL="0" indent="0" algn="ctr">
              <a:buNone/>
            </a:pP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INSTRUCT PROPERLY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Proverbs 6:20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Proverbs 31:26-27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II Timothy 1:5</a:t>
            </a:r>
          </a:p>
          <a:p>
            <a:r>
              <a:rPr lang="en-US" sz="44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“The Meanest Mom”</a:t>
            </a:r>
            <a:endParaRPr lang="en-US" sz="4400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4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" y="0"/>
            <a:ext cx="121595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Godly Mothers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0026"/>
          </a:xfrm>
        </p:spPr>
        <p:txBody>
          <a:bodyPr>
            <a:normAutofit/>
          </a:bodyPr>
          <a:lstStyle/>
          <a:p>
            <a:pPr lvl="0"/>
            <a:r>
              <a:rPr lang="en-US" sz="3600" i="1" dirty="0">
                <a:ln>
                  <a:solidFill>
                    <a:srgbClr val="00B050"/>
                  </a:solidFill>
                </a:ln>
                <a:solidFill>
                  <a:prstClr val="white"/>
                </a:solidFill>
                <a:latin typeface="Cooper Black" panose="0208090404030B020404" pitchFamily="18" charset="0"/>
              </a:rPr>
              <a:t>Godly mothers</a:t>
            </a:r>
            <a:r>
              <a:rPr lang="en-US" sz="3600" i="1" dirty="0" smtClean="0">
                <a:ln>
                  <a:solidFill>
                    <a:srgbClr val="00B050"/>
                  </a:solidFill>
                </a:ln>
                <a:solidFill>
                  <a:prstClr val="white"/>
                </a:solidFill>
                <a:latin typeface="Cooper Black" panose="0208090404030B020404" pitchFamily="18" charset="0"/>
              </a:rPr>
              <a:t>…………</a:t>
            </a:r>
          </a:p>
          <a:p>
            <a:pPr marL="0" lvl="0" indent="0" algn="ctr">
              <a:buNone/>
            </a:pP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GIVE SACRIFICIALLY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I Samuel 1:1-28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I Kings 3:16-38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Godly mothers often ignore their own </a:t>
            </a:r>
            <a:r>
              <a:rPr lang="en-US" sz="4400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NEEDS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 and </a:t>
            </a:r>
            <a:r>
              <a:rPr lang="en-US" sz="4400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INTERESTS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 for their children.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" y="0"/>
            <a:ext cx="121595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Godly Mothers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i="1" dirty="0">
                <a:ln>
                  <a:solidFill>
                    <a:srgbClr val="00B050"/>
                  </a:solidFill>
                </a:ln>
                <a:solidFill>
                  <a:prstClr val="white"/>
                </a:solidFill>
                <a:latin typeface="Cooper Black" panose="0208090404030B020404" pitchFamily="18" charset="0"/>
              </a:rPr>
              <a:t>Godly mothers</a:t>
            </a:r>
            <a:r>
              <a:rPr lang="en-US" sz="3600" i="1" dirty="0" smtClean="0">
                <a:ln>
                  <a:solidFill>
                    <a:srgbClr val="00B050"/>
                  </a:solidFill>
                </a:ln>
                <a:solidFill>
                  <a:prstClr val="white"/>
                </a:solidFill>
                <a:latin typeface="Cooper Black" panose="0208090404030B020404" pitchFamily="18" charset="0"/>
              </a:rPr>
              <a:t>…………</a:t>
            </a:r>
          </a:p>
          <a:p>
            <a:pPr marL="0" lvl="0" indent="0" algn="ctr">
              <a:buNone/>
            </a:pP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LOVE IMMEASURABLY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Titus 2:4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Story of the “Gerber Boy”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90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Berlin Sans FB Demi</vt:lpstr>
      <vt:lpstr>Calibri</vt:lpstr>
      <vt:lpstr>Calibri Light</vt:lpstr>
      <vt:lpstr>Cooper Black</vt:lpstr>
      <vt:lpstr>Office Theme</vt:lpstr>
      <vt:lpstr>Godly Mothers</vt:lpstr>
      <vt:lpstr>Godly Mothers</vt:lpstr>
      <vt:lpstr>Godly Mothers</vt:lpstr>
      <vt:lpstr>Godly Mothers</vt:lpstr>
      <vt:lpstr>Godly Mothers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Godly Mothers</dc:title>
  <dc:creator>Chris Pressnell</dc:creator>
  <cp:lastModifiedBy>Chris Pressnell</cp:lastModifiedBy>
  <cp:revision>3</cp:revision>
  <dcterms:created xsi:type="dcterms:W3CDTF">2018-05-13T13:33:06Z</dcterms:created>
  <dcterms:modified xsi:type="dcterms:W3CDTF">2018-05-13T13:48:59Z</dcterms:modified>
</cp:coreProperties>
</file>