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25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9589341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22222"/>
        </a:solidFill>
        <a:effectLst/>
      </p:bgPr>
    </p:bg>
    <p:spTree>
      <p:nvGrpSpPr>
        <p:cNvPr id="1" name=""/>
        <p:cNvGrpSpPr/>
        <p:nvPr/>
      </p:nvGrpSpPr>
      <p:grpSpPr>
        <a:xfrm>
          <a:off x="0" y="0"/>
          <a:ext cx="0" cy="0"/>
          <a:chOff x="0" y="0"/>
          <a:chExt cx="0" cy="0"/>
        </a:xfrm>
      </p:grpSpPr>
      <p:sp>
        <p:nvSpPr>
          <p:cNvPr id="12" name="Line"/>
          <p:cNvSpPr/>
          <p:nvPr/>
        </p:nvSpPr>
        <p:spPr>
          <a:xfrm flipV="1">
            <a:off x="541883" y="6140894"/>
            <a:ext cx="16256497"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1200"/>
          </a:p>
        </p:txBody>
      </p:sp>
      <p:sp>
        <p:nvSpPr>
          <p:cNvPr id="13" name="Title Text"/>
          <p:cNvSpPr txBox="1">
            <a:spLocks noGrp="1"/>
          </p:cNvSpPr>
          <p:nvPr>
            <p:ph type="title"/>
          </p:nvPr>
        </p:nvSpPr>
        <p:spPr>
          <a:xfrm>
            <a:off x="541883" y="6426200"/>
            <a:ext cx="16256497" cy="2705100"/>
          </a:xfrm>
          <a:prstGeom prst="rect">
            <a:avLst/>
          </a:prstGeom>
        </p:spPr>
        <p:txBody>
          <a:bodyPr/>
          <a:lstStyle>
            <a:lvl1pPr>
              <a:spcBef>
                <a:spcPts val="0"/>
              </a:spcBef>
              <a:defRPr sz="17000"/>
            </a:lvl1pPr>
          </a:lstStyle>
          <a:p>
            <a:r>
              <a:t>Title Text</a:t>
            </a:r>
          </a:p>
        </p:txBody>
      </p:sp>
      <p:sp>
        <p:nvSpPr>
          <p:cNvPr id="14" name="Body Level One…"/>
          <p:cNvSpPr txBox="1">
            <a:spLocks noGrp="1"/>
          </p:cNvSpPr>
          <p:nvPr>
            <p:ph type="body" sz="quarter" idx="1"/>
          </p:nvPr>
        </p:nvSpPr>
        <p:spPr>
          <a:xfrm>
            <a:off x="541883" y="4267200"/>
            <a:ext cx="16256497"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16322999" y="431800"/>
            <a:ext cx="479298" cy="39805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Text"/>
          <p:cNvSpPr txBox="1">
            <a:spLocks noGrp="1"/>
          </p:cNvSpPr>
          <p:nvPr>
            <p:ph type="body" sz="quarter" idx="13"/>
          </p:nvPr>
        </p:nvSpPr>
        <p:spPr>
          <a:xfrm>
            <a:off x="541883" y="516342"/>
            <a:ext cx="14901789" cy="398058"/>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0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1" name="Image"/>
          <p:cNvSpPr>
            <a:spLocks noGrp="1"/>
          </p:cNvSpPr>
          <p:nvPr>
            <p:ph type="pic" sz="half" idx="13"/>
          </p:nvPr>
        </p:nvSpPr>
        <p:spPr>
          <a:xfrm>
            <a:off x="8671137" y="0"/>
            <a:ext cx="8670133" cy="4864100"/>
          </a:xfrm>
          <a:prstGeom prst="rect">
            <a:avLst/>
          </a:prstGeom>
        </p:spPr>
        <p:txBody>
          <a:bodyPr lIns="91439" tIns="45719" rIns="91439" bIns="45719">
            <a:noAutofit/>
          </a:bodyPr>
          <a:lstStyle/>
          <a:p>
            <a:endParaRPr/>
          </a:p>
        </p:txBody>
      </p:sp>
      <p:sp>
        <p:nvSpPr>
          <p:cNvPr id="112" name="Image"/>
          <p:cNvSpPr>
            <a:spLocks noGrp="1"/>
          </p:cNvSpPr>
          <p:nvPr>
            <p:ph type="pic" sz="half" idx="14"/>
          </p:nvPr>
        </p:nvSpPr>
        <p:spPr>
          <a:xfrm>
            <a:off x="8670131" y="4902200"/>
            <a:ext cx="8670132" cy="4864100"/>
          </a:xfrm>
          <a:prstGeom prst="rect">
            <a:avLst/>
          </a:prstGeom>
        </p:spPr>
        <p:txBody>
          <a:bodyPr lIns="91439" tIns="45719" rIns="91439" bIns="45719">
            <a:noAutofit/>
          </a:bodyPr>
          <a:lstStyle/>
          <a:p>
            <a:endParaRPr/>
          </a:p>
        </p:txBody>
      </p:sp>
      <p:sp>
        <p:nvSpPr>
          <p:cNvPr id="113" name="Image"/>
          <p:cNvSpPr>
            <a:spLocks noGrp="1"/>
          </p:cNvSpPr>
          <p:nvPr>
            <p:ph type="pic" idx="15"/>
          </p:nvPr>
        </p:nvSpPr>
        <p:spPr>
          <a:xfrm>
            <a:off x="0" y="0"/>
            <a:ext cx="8624975" cy="9753600"/>
          </a:xfrm>
          <a:prstGeom prst="rect">
            <a:avLst/>
          </a:prstGeom>
        </p:spPr>
        <p:txBody>
          <a:bodyPr lIns="91439" tIns="45719" rIns="91439" bIns="45719">
            <a:noAutofit/>
          </a:bodyPr>
          <a:lstStyle/>
          <a:p>
            <a:endParaRP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1" name="Callout"/>
          <p:cNvSpPr/>
          <p:nvPr/>
        </p:nvSpPr>
        <p:spPr>
          <a:xfrm>
            <a:off x="626553" y="2362201"/>
            <a:ext cx="16087158"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sz="2800"/>
          </a:p>
        </p:txBody>
      </p:sp>
      <p:sp>
        <p:nvSpPr>
          <p:cNvPr id="122" name="Type a quote here."/>
          <p:cNvSpPr txBox="1">
            <a:spLocks noGrp="1"/>
          </p:cNvSpPr>
          <p:nvPr>
            <p:ph type="body" sz="quarter" idx="13"/>
          </p:nvPr>
        </p:nvSpPr>
        <p:spPr>
          <a:xfrm>
            <a:off x="1185370" y="2908300"/>
            <a:ext cx="14969524" cy="1297944"/>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23" name="Johnny Appleseed"/>
          <p:cNvSpPr txBox="1">
            <a:spLocks noGrp="1"/>
          </p:cNvSpPr>
          <p:nvPr>
            <p:ph type="body" sz="quarter" idx="14"/>
          </p:nvPr>
        </p:nvSpPr>
        <p:spPr>
          <a:xfrm>
            <a:off x="541883" y="7789333"/>
            <a:ext cx="16256497"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r>
              <a:t>Johnny Appleseed</a:t>
            </a:r>
          </a:p>
        </p:txBody>
      </p:sp>
      <p:sp>
        <p:nvSpPr>
          <p:cNvPr id="124" name="Text"/>
          <p:cNvSpPr txBox="1">
            <a:spLocks noGrp="1"/>
          </p:cNvSpPr>
          <p:nvPr>
            <p:ph type="body" sz="quarter" idx="15"/>
          </p:nvPr>
        </p:nvSpPr>
        <p:spPr>
          <a:xfrm>
            <a:off x="541883" y="516342"/>
            <a:ext cx="14901789" cy="398058"/>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2" name="Type a quote here."/>
          <p:cNvSpPr txBox="1">
            <a:spLocks noGrp="1"/>
          </p:cNvSpPr>
          <p:nvPr>
            <p:ph type="body" sz="quarter" idx="13"/>
          </p:nvPr>
        </p:nvSpPr>
        <p:spPr>
          <a:xfrm>
            <a:off x="7857307" y="2641600"/>
            <a:ext cx="8941073" cy="2501900"/>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33" name="Image"/>
          <p:cNvSpPr>
            <a:spLocks noGrp="1"/>
          </p:cNvSpPr>
          <p:nvPr>
            <p:ph type="pic" idx="14"/>
          </p:nvPr>
        </p:nvSpPr>
        <p:spPr>
          <a:xfrm>
            <a:off x="0" y="0"/>
            <a:ext cx="7315423" cy="9753600"/>
          </a:xfrm>
          <a:prstGeom prst="rect">
            <a:avLst/>
          </a:prstGeom>
        </p:spPr>
        <p:txBody>
          <a:bodyPr lIns="91439" tIns="45719" rIns="91439" bIns="45719">
            <a:noAutofit/>
          </a:bodyPr>
          <a:lstStyle/>
          <a:p>
            <a:endParaRPr/>
          </a:p>
        </p:txBody>
      </p:sp>
      <p:sp>
        <p:nvSpPr>
          <p:cNvPr id="134" name="Johnny Appleseed"/>
          <p:cNvSpPr txBox="1">
            <a:spLocks noGrp="1"/>
          </p:cNvSpPr>
          <p:nvPr>
            <p:ph type="body" sz="quarter" idx="15"/>
          </p:nvPr>
        </p:nvSpPr>
        <p:spPr>
          <a:xfrm>
            <a:off x="7857307" y="7708174"/>
            <a:ext cx="8941073" cy="1025922"/>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r>
              <a:t>Johnny Appleseed</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2" name="Image"/>
          <p:cNvSpPr>
            <a:spLocks noGrp="1"/>
          </p:cNvSpPr>
          <p:nvPr>
            <p:ph type="pic" idx="13"/>
          </p:nvPr>
        </p:nvSpPr>
        <p:spPr>
          <a:xfrm>
            <a:off x="0" y="0"/>
            <a:ext cx="17340263" cy="9753600"/>
          </a:xfrm>
          <a:prstGeom prst="rect">
            <a:avLst/>
          </a:prstGeom>
        </p:spPr>
        <p:txBody>
          <a:bodyPr lIns="91439" tIns="45719" rIns="91439" bIns="45719">
            <a:noAutofit/>
          </a:bodyPr>
          <a:lstStyle/>
          <a:p>
            <a:endParaRP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Image"/>
          <p:cNvSpPr>
            <a:spLocks noGrp="1"/>
          </p:cNvSpPr>
          <p:nvPr>
            <p:ph type="pic" idx="13"/>
          </p:nvPr>
        </p:nvSpPr>
        <p:spPr>
          <a:xfrm>
            <a:off x="0" y="0"/>
            <a:ext cx="17340263" cy="9753600"/>
          </a:xfrm>
          <a:prstGeom prst="rect">
            <a:avLst/>
          </a:prstGeom>
        </p:spPr>
        <p:txBody>
          <a:bodyPr lIns="91439" tIns="45719" rIns="91439" bIns="45719">
            <a:noAutofit/>
          </a:bodyPr>
          <a:lstStyle/>
          <a:p>
            <a:endParaRPr/>
          </a:p>
        </p:txBody>
      </p:sp>
      <p:sp>
        <p:nvSpPr>
          <p:cNvPr id="23" name="Line"/>
          <p:cNvSpPr>
            <a:spLocks noGrp="1"/>
          </p:cNvSpPr>
          <p:nvPr>
            <p:ph type="body" sz="quarter" idx="14"/>
          </p:nvPr>
        </p:nvSpPr>
        <p:spPr>
          <a:xfrm flipV="1">
            <a:off x="541883" y="6140894"/>
            <a:ext cx="16256497" cy="263"/>
          </a:xfrm>
          <a:prstGeom prst="line">
            <a:avLst/>
          </a:prstGeom>
          <a:ln w="38100">
            <a:solidFill>
              <a:srgbClr val="A6AAA9"/>
            </a:solidFill>
          </a:ln>
        </p:spPr>
        <p:txBody>
          <a:bodyPr anchor="ctr">
            <a:noAutofit/>
          </a:bodyPr>
          <a:lstStyle>
            <a:lvl1pPr marL="0" indent="0" defTabSz="457200">
              <a:spcBef>
                <a:spcPts val="0"/>
              </a:spcBef>
              <a:buClrTx/>
              <a:buSzTx/>
              <a:buFontTx/>
              <a:buNone/>
              <a:defRPr sz="1200">
                <a:solidFill>
                  <a:srgbClr val="000000"/>
                </a:solidFill>
                <a:latin typeface="Helvetica"/>
                <a:cs typeface="Helvetica"/>
                <a:sym typeface="Helvetica"/>
              </a:defRPr>
            </a:lvl1p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541883" y="6426200"/>
            <a:ext cx="16256497" cy="2705100"/>
          </a:xfrm>
          <a:prstGeom prst="rect">
            <a:avLst/>
          </a:prstGeom>
        </p:spPr>
        <p:txBody>
          <a:bodyPr/>
          <a:lstStyle>
            <a:lvl1pPr>
              <a:spcBef>
                <a:spcPts val="0"/>
              </a:spcBef>
              <a:defRPr sz="17000"/>
            </a:lvl1pPr>
          </a:lstStyle>
          <a:p>
            <a:r>
              <a:t>Title Text</a:t>
            </a:r>
          </a:p>
        </p:txBody>
      </p:sp>
      <p:sp>
        <p:nvSpPr>
          <p:cNvPr id="25" name="Body Level One…"/>
          <p:cNvSpPr txBox="1">
            <a:spLocks noGrp="1"/>
          </p:cNvSpPr>
          <p:nvPr>
            <p:ph type="body" sz="quarter" idx="1"/>
          </p:nvPr>
        </p:nvSpPr>
        <p:spPr>
          <a:xfrm>
            <a:off x="541883" y="4267200"/>
            <a:ext cx="16256497"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16322999" y="431800"/>
            <a:ext cx="479298" cy="39805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33" name="Line"/>
          <p:cNvSpPr/>
          <p:nvPr/>
        </p:nvSpPr>
        <p:spPr>
          <a:xfrm flipV="1">
            <a:off x="541883" y="6140894"/>
            <a:ext cx="16256497"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1200"/>
          </a:p>
        </p:txBody>
      </p:sp>
      <p:sp>
        <p:nvSpPr>
          <p:cNvPr id="34" name="Title Text"/>
          <p:cNvSpPr txBox="1">
            <a:spLocks noGrp="1"/>
          </p:cNvSpPr>
          <p:nvPr>
            <p:ph type="title"/>
          </p:nvPr>
        </p:nvSpPr>
        <p:spPr>
          <a:xfrm>
            <a:off x="541883" y="6426200"/>
            <a:ext cx="16256497" cy="2705100"/>
          </a:xfrm>
          <a:prstGeom prst="rect">
            <a:avLst/>
          </a:prstGeom>
        </p:spPr>
        <p:txBody>
          <a:bodyPr/>
          <a:lstStyle>
            <a:lvl1pPr>
              <a:spcBef>
                <a:spcPts val="0"/>
              </a:spcBef>
              <a:defRPr sz="17000"/>
            </a:lvl1pPr>
          </a:lstStyle>
          <a:p>
            <a:r>
              <a:t>Title Text</a:t>
            </a:r>
          </a:p>
        </p:txBody>
      </p:sp>
      <p:sp>
        <p:nvSpPr>
          <p:cNvPr id="35" name="Body Level One…"/>
          <p:cNvSpPr txBox="1">
            <a:spLocks noGrp="1"/>
          </p:cNvSpPr>
          <p:nvPr>
            <p:ph type="body" sz="quarter" idx="1"/>
          </p:nvPr>
        </p:nvSpPr>
        <p:spPr>
          <a:xfrm>
            <a:off x="541883" y="4267200"/>
            <a:ext cx="16256497"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xfrm>
            <a:off x="16279556" y="419100"/>
            <a:ext cx="479298" cy="39805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Title Text"/>
          <p:cNvSpPr txBox="1">
            <a:spLocks noGrp="1"/>
          </p:cNvSpPr>
          <p:nvPr>
            <p:ph type="title"/>
          </p:nvPr>
        </p:nvSpPr>
        <p:spPr>
          <a:xfrm>
            <a:off x="541883" y="4038600"/>
            <a:ext cx="16256497" cy="4521200"/>
          </a:xfrm>
          <a:prstGeom prst="rect">
            <a:avLst/>
          </a:prstGeom>
        </p:spPr>
        <p:txBody>
          <a:bodyPr/>
          <a:lstStyle>
            <a:lvl1pPr>
              <a:spcBef>
                <a:spcPts val="0"/>
              </a:spcBef>
              <a:defRPr sz="17000"/>
            </a:lvl1pPr>
          </a:lstStyle>
          <a:p>
            <a:r>
              <a:t>Title Text</a:t>
            </a:r>
          </a:p>
        </p:txBody>
      </p:sp>
      <p:sp>
        <p:nvSpPr>
          <p:cNvPr id="44" name="Slide Number"/>
          <p:cNvSpPr txBox="1">
            <a:spLocks noGrp="1"/>
          </p:cNvSpPr>
          <p:nvPr>
            <p:ph type="sldNum" sz="quarter" idx="2"/>
          </p:nvPr>
        </p:nvSpPr>
        <p:spPr>
          <a:xfrm>
            <a:off x="16322999" y="431800"/>
            <a:ext cx="479298" cy="39805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Line"/>
          <p:cNvSpPr/>
          <p:nvPr/>
        </p:nvSpPr>
        <p:spPr>
          <a:xfrm flipV="1">
            <a:off x="7857307" y="6141013"/>
            <a:ext cx="8941073"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1200"/>
          </a:p>
        </p:txBody>
      </p:sp>
      <p:sp>
        <p:nvSpPr>
          <p:cNvPr id="52" name="Image"/>
          <p:cNvSpPr>
            <a:spLocks noGrp="1"/>
          </p:cNvSpPr>
          <p:nvPr>
            <p:ph type="pic" idx="13"/>
          </p:nvPr>
        </p:nvSpPr>
        <p:spPr>
          <a:xfrm>
            <a:off x="0" y="0"/>
            <a:ext cx="7315423" cy="9753600"/>
          </a:xfrm>
          <a:prstGeom prst="rect">
            <a:avLst/>
          </a:prstGeom>
        </p:spPr>
        <p:txBody>
          <a:bodyPr lIns="91439" tIns="45719" rIns="91439" bIns="45719">
            <a:noAutofit/>
          </a:bodyPr>
          <a:lstStyle/>
          <a:p>
            <a:endParaRPr/>
          </a:p>
        </p:txBody>
      </p:sp>
      <p:sp>
        <p:nvSpPr>
          <p:cNvPr id="53" name="Title Text"/>
          <p:cNvSpPr txBox="1">
            <a:spLocks noGrp="1"/>
          </p:cNvSpPr>
          <p:nvPr>
            <p:ph type="title"/>
          </p:nvPr>
        </p:nvSpPr>
        <p:spPr>
          <a:xfrm>
            <a:off x="7857307" y="6426200"/>
            <a:ext cx="8941073" cy="2705100"/>
          </a:xfrm>
          <a:prstGeom prst="rect">
            <a:avLst/>
          </a:prstGeom>
        </p:spPr>
        <p:txBody>
          <a:bodyPr/>
          <a:lstStyle>
            <a:lvl1pPr>
              <a:spcBef>
                <a:spcPts val="0"/>
              </a:spcBef>
              <a:defRPr sz="17000"/>
            </a:lvl1pPr>
          </a:lstStyle>
          <a:p>
            <a:r>
              <a:t>Title Text</a:t>
            </a:r>
          </a:p>
        </p:txBody>
      </p:sp>
      <p:sp>
        <p:nvSpPr>
          <p:cNvPr id="54" name="Body Level One…"/>
          <p:cNvSpPr txBox="1">
            <a:spLocks noGrp="1"/>
          </p:cNvSpPr>
          <p:nvPr>
            <p:ph type="body" sz="quarter" idx="1"/>
          </p:nvPr>
        </p:nvSpPr>
        <p:spPr>
          <a:xfrm>
            <a:off x="7857307" y="4267200"/>
            <a:ext cx="8941073"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16322999" y="431800"/>
            <a:ext cx="479298" cy="39805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ext"/>
          <p:cNvSpPr txBox="1">
            <a:spLocks noGrp="1"/>
          </p:cNvSpPr>
          <p:nvPr>
            <p:ph type="body" sz="quarter" idx="13"/>
          </p:nvPr>
        </p:nvSpPr>
        <p:spPr>
          <a:xfrm>
            <a:off x="541883" y="516342"/>
            <a:ext cx="14901789" cy="398058"/>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Text"/>
          <p:cNvSpPr txBox="1">
            <a:spLocks noGrp="1"/>
          </p:cNvSpPr>
          <p:nvPr>
            <p:ph type="body" sz="quarter" idx="13"/>
          </p:nvPr>
        </p:nvSpPr>
        <p:spPr>
          <a:xfrm>
            <a:off x="541883" y="516342"/>
            <a:ext cx="14901789" cy="398058"/>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Text"/>
          <p:cNvSpPr txBox="1">
            <a:spLocks noGrp="1"/>
          </p:cNvSpPr>
          <p:nvPr>
            <p:ph type="body" sz="quarter" idx="13"/>
          </p:nvPr>
        </p:nvSpPr>
        <p:spPr>
          <a:xfrm>
            <a:off x="541883" y="516342"/>
            <a:ext cx="14901789" cy="398058"/>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82" name="Title Text"/>
          <p:cNvSpPr txBox="1">
            <a:spLocks noGrp="1"/>
          </p:cNvSpPr>
          <p:nvPr>
            <p:ph type="title"/>
          </p:nvPr>
        </p:nvSpPr>
        <p:spPr>
          <a:prstGeom prst="rect">
            <a:avLst/>
          </a:prstGeom>
        </p:spPr>
        <p:txBody>
          <a:bodyPr/>
          <a:lstStyle/>
          <a:p>
            <a:r>
              <a:t>Title Text</a:t>
            </a:r>
          </a:p>
        </p:txBody>
      </p:sp>
      <p:sp>
        <p:nvSpPr>
          <p:cNvPr id="8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Text"/>
          <p:cNvSpPr txBox="1">
            <a:spLocks noGrp="1"/>
          </p:cNvSpPr>
          <p:nvPr>
            <p:ph type="body" sz="quarter" idx="13"/>
          </p:nvPr>
        </p:nvSpPr>
        <p:spPr>
          <a:xfrm>
            <a:off x="541883" y="516342"/>
            <a:ext cx="14901789" cy="398058"/>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92" name="Image"/>
          <p:cNvSpPr>
            <a:spLocks noGrp="1"/>
          </p:cNvSpPr>
          <p:nvPr>
            <p:ph type="pic" sz="half" idx="14"/>
          </p:nvPr>
        </p:nvSpPr>
        <p:spPr>
          <a:xfrm>
            <a:off x="9482957" y="1536700"/>
            <a:ext cx="7315423" cy="7797800"/>
          </a:xfrm>
          <a:prstGeom prst="rect">
            <a:avLst/>
          </a:prstGeom>
        </p:spPr>
        <p:txBody>
          <a:bodyPr lIns="91439" tIns="45719" rIns="91439" bIns="45719">
            <a:noAutofit/>
          </a:bodyPr>
          <a:lstStyle/>
          <a:p>
            <a:endParaRPr/>
          </a:p>
        </p:txBody>
      </p:sp>
      <p:sp>
        <p:nvSpPr>
          <p:cNvPr id="93" name="Title Text"/>
          <p:cNvSpPr txBox="1">
            <a:spLocks noGrp="1"/>
          </p:cNvSpPr>
          <p:nvPr>
            <p:ph type="title"/>
          </p:nvPr>
        </p:nvSpPr>
        <p:spPr>
          <a:xfrm>
            <a:off x="541883" y="1536700"/>
            <a:ext cx="8399190" cy="723900"/>
          </a:xfrm>
          <a:prstGeom prst="rect">
            <a:avLst/>
          </a:prstGeom>
        </p:spPr>
        <p:txBody>
          <a:bodyPr/>
          <a:lstStyle/>
          <a:p>
            <a:r>
              <a:t>Title Text</a:t>
            </a:r>
          </a:p>
        </p:txBody>
      </p:sp>
      <p:sp>
        <p:nvSpPr>
          <p:cNvPr id="94" name="Body Level One…"/>
          <p:cNvSpPr txBox="1">
            <a:spLocks noGrp="1"/>
          </p:cNvSpPr>
          <p:nvPr>
            <p:ph type="body" sz="half" idx="1"/>
          </p:nvPr>
        </p:nvSpPr>
        <p:spPr>
          <a:xfrm>
            <a:off x="541883" y="2743200"/>
            <a:ext cx="839919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541883" y="993161"/>
            <a:ext cx="16256497"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1200"/>
          </a:p>
        </p:txBody>
      </p:sp>
      <p:sp>
        <p:nvSpPr>
          <p:cNvPr id="3" name="Title Text"/>
          <p:cNvSpPr txBox="1">
            <a:spLocks noGrp="1"/>
          </p:cNvSpPr>
          <p:nvPr>
            <p:ph type="title"/>
          </p:nvPr>
        </p:nvSpPr>
        <p:spPr>
          <a:xfrm>
            <a:off x="541883" y="1536700"/>
            <a:ext cx="16256497" cy="723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541883" y="2743200"/>
            <a:ext cx="16256497" cy="61087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6312574" y="431800"/>
            <a:ext cx="479298" cy="398058"/>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1pPr>
      <a:lvl2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2pPr>
      <a:lvl3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3pPr>
      <a:lvl4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4pPr>
      <a:lvl5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5pPr>
      <a:lvl6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6pPr>
      <a:lvl7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7pPr>
      <a:lvl8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8pPr>
      <a:lvl9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Grp="1" noChangeAspect="1"/>
          </p:cNvPicPr>
          <p:nvPr>
            <p:ph type="pic" idx="13"/>
          </p:nvPr>
        </p:nvPicPr>
        <p:blipFill>
          <a:blip r:embed="rId2">
            <a:extLst/>
          </a:blip>
          <a:srcRect l="6172" t="129" r="6044" b="129"/>
          <a:stretch>
            <a:fillRect/>
          </a:stretch>
        </p:blipFill>
        <p:spPr>
          <a:prstGeom prst="rect">
            <a:avLst/>
          </a:prstGeom>
        </p:spPr>
      </p:pic>
      <p:sp>
        <p:nvSpPr>
          <p:cNvPr id="167" name="Line"/>
          <p:cNvSpPr>
            <a:spLocks noGrp="1"/>
          </p:cNvSpPr>
          <p:nvPr>
            <p:ph type="body" idx="14"/>
          </p:nvPr>
        </p:nvSpPr>
        <p:spPr>
          <a:xfrm flipV="1">
            <a:off x="2574130" y="1551123"/>
            <a:ext cx="12192001" cy="262"/>
          </a:xfrm>
          <a:prstGeom prst="line">
            <a:avLst/>
          </a:prstGeom>
        </p:spPr>
        <p:txBody>
          <a:bodyPr/>
          <a:lstStyle/>
          <a:p>
            <a:pPr>
              <a:defRPr sz="1200">
                <a:solidFill>
                  <a:srgbClr val="000000"/>
                </a:solidFill>
                <a:latin typeface="Helvetica"/>
                <a:ea typeface="Helvetica"/>
                <a:cs typeface="Helvetica"/>
                <a:sym typeface="Helvetica"/>
              </a:defRPr>
            </a:pPr>
            <a:endParaRPr dirty="0"/>
          </a:p>
        </p:txBody>
      </p:sp>
      <p:sp>
        <p:nvSpPr>
          <p:cNvPr id="168" name="3 ways to fail and succeed at everything in life"/>
          <p:cNvSpPr txBox="1">
            <a:spLocks noGrp="1"/>
          </p:cNvSpPr>
          <p:nvPr>
            <p:ph type="title"/>
          </p:nvPr>
        </p:nvSpPr>
        <p:spPr>
          <a:xfrm>
            <a:off x="2157533" y="2606732"/>
            <a:ext cx="12608598" cy="3730704"/>
          </a:xfrm>
          <a:prstGeom prst="rect">
            <a:avLst/>
          </a:prstGeom>
        </p:spPr>
        <p:txBody>
          <a:bodyPr>
            <a:normAutofit fontScale="90000"/>
          </a:bodyPr>
          <a:lstStyle>
            <a:lvl1pPr algn="ctr" defTabSz="338835">
              <a:defRPr sz="10730"/>
            </a:lvl1pPr>
          </a:lstStyle>
          <a:p>
            <a:r>
              <a:rPr dirty="0"/>
              <a:t>3 ways to fail and succeed at everything in life </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age" descr="Image"/>
          <p:cNvPicPr>
            <a:picLocks noGrp="1" noChangeAspect="1"/>
          </p:cNvPicPr>
          <p:nvPr>
            <p:ph type="pic" idx="14"/>
          </p:nvPr>
        </p:nvPicPr>
        <p:blipFill>
          <a:blip r:embed="rId2">
            <a:extLst/>
          </a:blip>
          <a:srcRect l="5998" t="3863" r="20313" b="1236"/>
          <a:stretch>
            <a:fillRect/>
          </a:stretch>
        </p:blipFill>
        <p:spPr>
          <a:prstGeom prst="rect">
            <a:avLst/>
          </a:prstGeom>
        </p:spPr>
      </p:pic>
      <p:sp>
        <p:nvSpPr>
          <p:cNvPr id="171" name="3 ways to fail"/>
          <p:cNvSpPr txBox="1">
            <a:spLocks noGrp="1"/>
          </p:cNvSpPr>
          <p:nvPr>
            <p:ph type="title"/>
          </p:nvPr>
        </p:nvSpPr>
        <p:spPr>
          <a:xfrm>
            <a:off x="396197" y="1155311"/>
            <a:ext cx="8830930" cy="1188417"/>
          </a:xfrm>
          <a:prstGeom prst="rect">
            <a:avLst/>
          </a:prstGeom>
        </p:spPr>
        <p:txBody>
          <a:bodyPr>
            <a:normAutofit/>
          </a:bodyPr>
          <a:lstStyle>
            <a:lvl1pPr>
              <a:defRPr sz="8400"/>
            </a:lvl1pPr>
          </a:lstStyle>
          <a:p>
            <a:r>
              <a:rPr dirty="0"/>
              <a:t>3 ways to fail </a:t>
            </a:r>
          </a:p>
        </p:txBody>
      </p:sp>
      <p:sp>
        <p:nvSpPr>
          <p:cNvPr id="172" name="Blame others for your problems…"/>
          <p:cNvSpPr txBox="1">
            <a:spLocks noGrp="1"/>
          </p:cNvSpPr>
          <p:nvPr>
            <p:ph type="body" sz="half" idx="1"/>
          </p:nvPr>
        </p:nvSpPr>
        <p:spPr>
          <a:prstGeom prst="rect">
            <a:avLst/>
          </a:prstGeom>
        </p:spPr>
        <p:txBody>
          <a:bodyPr/>
          <a:lstStyle/>
          <a:p>
            <a:pPr marL="543858" indent="-543858">
              <a:buClrTx/>
              <a:buSzPct val="100000"/>
              <a:buFontTx/>
              <a:buAutoNum type="arabicPeriod"/>
              <a:defRPr sz="4900">
                <a:solidFill>
                  <a:srgbClr val="FFFFFF"/>
                </a:solidFill>
              </a:defRPr>
            </a:pPr>
            <a:r>
              <a:t>Blame others for your problems </a:t>
            </a:r>
          </a:p>
          <a:p>
            <a:pPr marL="543858" indent="-543858">
              <a:buClrTx/>
              <a:buSzPct val="100000"/>
              <a:buFontTx/>
              <a:buAutoNum type="arabicPeriod"/>
              <a:defRPr sz="4900">
                <a:solidFill>
                  <a:srgbClr val="FFFFFF"/>
                </a:solidFill>
              </a:defRPr>
            </a:pPr>
            <a:r>
              <a:t>Complain about everything </a:t>
            </a:r>
          </a:p>
          <a:p>
            <a:pPr marL="543858" indent="-543858">
              <a:buClrTx/>
              <a:buSzPct val="100000"/>
              <a:buFontTx/>
              <a:buAutoNum type="arabicPeriod"/>
              <a:defRPr sz="4900">
                <a:solidFill>
                  <a:srgbClr val="FFFFFF"/>
                </a:solidFill>
              </a:defRPr>
            </a:pPr>
            <a:r>
              <a:t>Not be grateful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Image" descr="Image"/>
          <p:cNvPicPr>
            <a:picLocks noGrp="1" noChangeAspect="1"/>
          </p:cNvPicPr>
          <p:nvPr>
            <p:ph type="pic" idx="14"/>
          </p:nvPr>
        </p:nvPicPr>
        <p:blipFill>
          <a:blip r:embed="rId2">
            <a:extLst/>
          </a:blip>
          <a:srcRect l="5998" t="3863" r="20313" b="1236"/>
          <a:stretch>
            <a:fillRect/>
          </a:stretch>
        </p:blipFill>
        <p:spPr>
          <a:xfrm>
            <a:off x="1054377" y="2610197"/>
            <a:ext cx="4652731" cy="6612909"/>
          </a:xfrm>
          <a:prstGeom prst="rect">
            <a:avLst/>
          </a:prstGeom>
        </p:spPr>
      </p:pic>
      <p:sp>
        <p:nvSpPr>
          <p:cNvPr id="175" name="3 ways to succeed"/>
          <p:cNvSpPr txBox="1">
            <a:spLocks noGrp="1"/>
          </p:cNvSpPr>
          <p:nvPr>
            <p:ph type="title"/>
          </p:nvPr>
        </p:nvSpPr>
        <p:spPr>
          <a:xfrm>
            <a:off x="638191" y="1229487"/>
            <a:ext cx="13609824" cy="1084641"/>
          </a:xfrm>
          <a:prstGeom prst="rect">
            <a:avLst/>
          </a:prstGeom>
        </p:spPr>
        <p:txBody>
          <a:bodyPr>
            <a:normAutofit/>
          </a:bodyPr>
          <a:lstStyle/>
          <a:p>
            <a:pPr defTabSz="578358">
              <a:spcBef>
                <a:spcPts val="2700"/>
              </a:spcBef>
              <a:defRPr sz="7029"/>
            </a:pPr>
            <a:r>
              <a:rPr sz="7821" dirty="0"/>
              <a:t>3 ways to succeed</a:t>
            </a:r>
            <a:r>
              <a:rPr dirty="0"/>
              <a:t> </a:t>
            </a:r>
          </a:p>
        </p:txBody>
      </p:sp>
      <p:sp>
        <p:nvSpPr>
          <p:cNvPr id="176" name="Take responsibility…"/>
          <p:cNvSpPr txBox="1">
            <a:spLocks noGrp="1"/>
          </p:cNvSpPr>
          <p:nvPr>
            <p:ph type="body" sz="half" idx="1"/>
          </p:nvPr>
        </p:nvSpPr>
        <p:spPr>
          <a:xfrm>
            <a:off x="7265323" y="2829517"/>
            <a:ext cx="8412479" cy="6784444"/>
          </a:xfrm>
          <a:prstGeom prst="rect">
            <a:avLst/>
          </a:prstGeom>
        </p:spPr>
        <p:txBody>
          <a:bodyPr/>
          <a:lstStyle/>
          <a:p>
            <a:pPr marL="543858" indent="-543858">
              <a:buClrTx/>
              <a:buSzPct val="100000"/>
              <a:buFontTx/>
              <a:buAutoNum type="arabicPeriod"/>
              <a:defRPr sz="5700">
                <a:solidFill>
                  <a:srgbClr val="FFFFFF"/>
                </a:solidFill>
              </a:defRPr>
            </a:pPr>
            <a:r>
              <a:rPr dirty="0"/>
              <a:t>Take responsibility </a:t>
            </a:r>
          </a:p>
          <a:p>
            <a:pPr marL="543858" indent="-543858">
              <a:buClrTx/>
              <a:buSzPct val="100000"/>
              <a:buFontTx/>
              <a:buAutoNum type="arabicPeriod"/>
              <a:defRPr sz="5700">
                <a:solidFill>
                  <a:srgbClr val="FFFFFF"/>
                </a:solidFill>
              </a:defRPr>
            </a:pPr>
            <a:r>
              <a:rPr dirty="0"/>
              <a:t>Encourage everyone</a:t>
            </a:r>
          </a:p>
          <a:p>
            <a:pPr marL="543858" indent="-543858">
              <a:buClrTx/>
              <a:buSzPct val="100000"/>
              <a:buFontTx/>
              <a:buAutoNum type="arabicPeriod"/>
              <a:defRPr sz="5700">
                <a:solidFill>
                  <a:srgbClr val="FFFFFF"/>
                </a:solidFill>
              </a:defRPr>
            </a:pPr>
            <a:r>
              <a:rPr dirty="0"/>
              <a:t>Be thankful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1) Anger…"/>
          <p:cNvSpPr txBox="1">
            <a:spLocks noGrp="1"/>
          </p:cNvSpPr>
          <p:nvPr>
            <p:ph type="body" idx="1"/>
          </p:nvPr>
        </p:nvSpPr>
        <p:spPr>
          <a:xfrm>
            <a:off x="353221" y="2992581"/>
            <a:ext cx="16405235" cy="7221093"/>
          </a:xfrm>
          <a:prstGeom prst="rect">
            <a:avLst/>
          </a:prstGeom>
        </p:spPr>
        <p:txBody>
          <a:bodyPr/>
          <a:lstStyle/>
          <a:p>
            <a:pPr marL="0" indent="0" defTabSz="233679">
              <a:spcBef>
                <a:spcPts val="1100"/>
              </a:spcBef>
              <a:buClrTx/>
              <a:buSzTx/>
              <a:buNone/>
              <a:defRPr sz="3240" b="1">
                <a:solidFill>
                  <a:srgbClr val="FFFFFF"/>
                </a:solidFill>
                <a:latin typeface="Avenir Next"/>
                <a:ea typeface="Avenir Next"/>
                <a:cs typeface="Avenir Next"/>
                <a:sym typeface="Avenir Next"/>
              </a:defRPr>
            </a:pPr>
            <a:r>
              <a:rPr dirty="0"/>
              <a:t>1) Anger</a:t>
            </a:r>
          </a:p>
          <a:p>
            <a:pPr marL="0" indent="0" defTabSz="233679">
              <a:spcBef>
                <a:spcPts val="1100"/>
              </a:spcBef>
              <a:buClrTx/>
              <a:buSzTx/>
              <a:buNone/>
              <a:defRPr sz="3240">
                <a:solidFill>
                  <a:srgbClr val="FFFFFF"/>
                </a:solidFill>
              </a:defRPr>
            </a:pPr>
            <a:r>
              <a:rPr dirty="0"/>
              <a:t>I wouldn’t lose my temper if my co-workers were easier to get along with, or if my kids behaved better, or if my spouse were more considerate. </a:t>
            </a:r>
          </a:p>
          <a:p>
            <a:pPr marL="0" indent="0" defTabSz="233679">
              <a:spcBef>
                <a:spcPts val="1100"/>
              </a:spcBef>
              <a:buClrTx/>
              <a:buSzTx/>
              <a:buNone/>
              <a:defRPr sz="3240" b="1">
                <a:solidFill>
                  <a:srgbClr val="FFFFFF"/>
                </a:solidFill>
                <a:latin typeface="Avenir Next"/>
                <a:ea typeface="Avenir Next"/>
                <a:cs typeface="Avenir Next"/>
                <a:sym typeface="Avenir Next"/>
              </a:defRPr>
            </a:pPr>
            <a:r>
              <a:rPr dirty="0"/>
              <a:t>2) Impatience</a:t>
            </a:r>
          </a:p>
          <a:p>
            <a:pPr marL="0" indent="0" defTabSz="233679">
              <a:spcBef>
                <a:spcPts val="1100"/>
              </a:spcBef>
              <a:buClrTx/>
              <a:buSzTx/>
              <a:buNone/>
              <a:defRPr sz="3240">
                <a:solidFill>
                  <a:srgbClr val="FFFFFF"/>
                </a:solidFill>
              </a:defRPr>
            </a:pPr>
            <a:r>
              <a:rPr dirty="0"/>
              <a:t>I would be a very patient person if it weren’t for traffic jams and long lines in the grocery store.</a:t>
            </a:r>
          </a:p>
          <a:p>
            <a:pPr marL="0" indent="0" defTabSz="233679">
              <a:spcBef>
                <a:spcPts val="1100"/>
              </a:spcBef>
              <a:buClrTx/>
              <a:buSzTx/>
              <a:buNone/>
              <a:defRPr sz="3240" b="1">
                <a:solidFill>
                  <a:srgbClr val="FFFFFF"/>
                </a:solidFill>
                <a:latin typeface="Avenir Next"/>
                <a:ea typeface="Avenir Next"/>
                <a:cs typeface="Avenir Next"/>
                <a:sym typeface="Avenir Next"/>
              </a:defRPr>
            </a:pPr>
            <a:r>
              <a:rPr dirty="0"/>
              <a:t>3) Self-Pity</a:t>
            </a:r>
          </a:p>
          <a:p>
            <a:pPr marL="0" indent="0" defTabSz="233679">
              <a:spcBef>
                <a:spcPts val="1100"/>
              </a:spcBef>
              <a:buClrTx/>
              <a:buSzTx/>
              <a:buNone/>
              <a:defRPr sz="3240">
                <a:solidFill>
                  <a:srgbClr val="FFFFFF"/>
                </a:solidFill>
              </a:defRPr>
            </a:pPr>
            <a:r>
              <a:rPr dirty="0"/>
              <a:t>I’ll never be happy, because my marriage/family/job/ministry is so difficult.</a:t>
            </a:r>
          </a:p>
          <a:p>
            <a:pPr marL="0" indent="0" defTabSz="233679">
              <a:spcBef>
                <a:spcPts val="1100"/>
              </a:spcBef>
              <a:buClrTx/>
              <a:buSzTx/>
              <a:buNone/>
              <a:defRPr sz="3240" b="1">
                <a:solidFill>
                  <a:srgbClr val="FFFFFF"/>
                </a:solidFill>
                <a:latin typeface="Avenir Next"/>
                <a:ea typeface="Avenir Next"/>
                <a:cs typeface="Avenir Next"/>
                <a:sym typeface="Avenir Next"/>
              </a:defRPr>
            </a:pPr>
            <a:r>
              <a:rPr dirty="0"/>
              <a:t>4) Selfishness</a:t>
            </a:r>
          </a:p>
          <a:p>
            <a:pPr marL="0" indent="0" defTabSz="233679">
              <a:spcBef>
                <a:spcPts val="1100"/>
              </a:spcBef>
              <a:buClrTx/>
              <a:buSzTx/>
              <a:buNone/>
              <a:defRPr sz="3240">
                <a:solidFill>
                  <a:srgbClr val="FFFFFF"/>
                </a:solidFill>
              </a:defRPr>
            </a:pPr>
            <a:r>
              <a:rPr dirty="0"/>
              <a:t>I would be more generous if we had more money.</a:t>
            </a:r>
          </a:p>
          <a:p>
            <a:pPr marL="0" indent="0" defTabSz="233679">
              <a:spcBef>
                <a:spcPts val="1100"/>
              </a:spcBef>
              <a:buClrTx/>
              <a:buSzTx/>
              <a:buNone/>
              <a:defRPr sz="1120"/>
            </a:pPr>
            <a:endParaRPr dirty="0"/>
          </a:p>
        </p:txBody>
      </p:sp>
      <p:sp>
        <p:nvSpPr>
          <p:cNvPr id="179" name="Blame others for your problems"/>
          <p:cNvSpPr txBox="1">
            <a:spLocks noGrp="1"/>
          </p:cNvSpPr>
          <p:nvPr>
            <p:ph type="title"/>
          </p:nvPr>
        </p:nvSpPr>
        <p:spPr>
          <a:xfrm>
            <a:off x="353222" y="1072036"/>
            <a:ext cx="16405235" cy="1305404"/>
          </a:xfrm>
          <a:prstGeom prst="rect">
            <a:avLst/>
          </a:prstGeom>
        </p:spPr>
        <p:txBody>
          <a:bodyPr>
            <a:normAutofit fontScale="90000"/>
          </a:bodyPr>
          <a:lstStyle/>
          <a:p>
            <a:r>
              <a:rPr sz="8000" dirty="0"/>
              <a:t>Blame others for your problems</a:t>
            </a:r>
            <a:r>
              <a:rPr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7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7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7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78">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178">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17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ake Responsibility"/>
          <p:cNvSpPr txBox="1">
            <a:spLocks noGrp="1"/>
          </p:cNvSpPr>
          <p:nvPr>
            <p:ph type="title"/>
          </p:nvPr>
        </p:nvSpPr>
        <p:spPr>
          <a:xfrm>
            <a:off x="462699" y="1142499"/>
            <a:ext cx="12192001" cy="1303211"/>
          </a:xfrm>
          <a:prstGeom prst="rect">
            <a:avLst/>
          </a:prstGeom>
        </p:spPr>
        <p:txBody>
          <a:bodyPr/>
          <a:lstStyle>
            <a:lvl1pPr>
              <a:defRPr sz="7500"/>
            </a:lvl1pPr>
          </a:lstStyle>
          <a:p>
            <a:r>
              <a:rPr dirty="0"/>
              <a:t>Take Responsibility </a:t>
            </a:r>
          </a:p>
        </p:txBody>
      </p:sp>
      <p:sp>
        <p:nvSpPr>
          <p:cNvPr id="182" name="The story of the talents (Matthew 25:14-30)…"/>
          <p:cNvSpPr txBox="1">
            <a:spLocks noGrp="1"/>
          </p:cNvSpPr>
          <p:nvPr>
            <p:ph type="body" idx="1"/>
          </p:nvPr>
        </p:nvSpPr>
        <p:spPr>
          <a:xfrm>
            <a:off x="462699" y="2687309"/>
            <a:ext cx="15996501" cy="7856870"/>
          </a:xfrm>
          <a:prstGeom prst="rect">
            <a:avLst/>
          </a:prstGeom>
        </p:spPr>
        <p:txBody>
          <a:bodyPr/>
          <a:lstStyle/>
          <a:p>
            <a:pPr>
              <a:defRPr sz="5400">
                <a:solidFill>
                  <a:srgbClr val="FFFFFF"/>
                </a:solidFill>
              </a:defRPr>
            </a:pPr>
            <a:r>
              <a:rPr dirty="0"/>
              <a:t>The story of the talents (Matthew 25:14-30)</a:t>
            </a:r>
          </a:p>
          <a:p>
            <a:pPr>
              <a:defRPr sz="5400">
                <a:solidFill>
                  <a:srgbClr val="FFFFFF"/>
                </a:solidFill>
              </a:defRPr>
            </a:pPr>
            <a:r>
              <a:rPr dirty="0"/>
              <a:t>We see the responsibility from the two servants who doubled their talents </a:t>
            </a:r>
          </a:p>
          <a:p>
            <a:pPr>
              <a:defRPr sz="5400">
                <a:solidFill>
                  <a:srgbClr val="FFFFFF"/>
                </a:solidFill>
              </a:defRPr>
            </a:pPr>
            <a:r>
              <a:rPr dirty="0"/>
              <a:t>We see the </a:t>
            </a:r>
            <a:r>
              <a:rPr dirty="0" err="1"/>
              <a:t>the</a:t>
            </a:r>
            <a:r>
              <a:rPr dirty="0"/>
              <a:t> servant who buried his one talent make excuses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Image" descr="Image"/>
          <p:cNvPicPr>
            <a:picLocks noGrp="1" noChangeAspect="1"/>
          </p:cNvPicPr>
          <p:nvPr>
            <p:ph type="pic" idx="14"/>
          </p:nvPr>
        </p:nvPicPr>
        <p:blipFill>
          <a:blip r:embed="rId2">
            <a:extLst/>
          </a:blip>
          <a:srcRect l="5998" t="3863" r="20313" b="1236"/>
          <a:stretch>
            <a:fillRect/>
          </a:stretch>
        </p:blipFill>
        <p:spPr>
          <a:xfrm>
            <a:off x="9931845" y="2131916"/>
            <a:ext cx="6710235" cy="7152706"/>
          </a:xfrm>
          <a:prstGeom prst="rect">
            <a:avLst/>
          </a:prstGeom>
        </p:spPr>
      </p:pic>
      <p:sp>
        <p:nvSpPr>
          <p:cNvPr id="185" name="Complain about everything"/>
          <p:cNvSpPr txBox="1">
            <a:spLocks noGrp="1"/>
          </p:cNvSpPr>
          <p:nvPr>
            <p:ph type="title"/>
          </p:nvPr>
        </p:nvSpPr>
        <p:spPr>
          <a:xfrm>
            <a:off x="427337" y="1184780"/>
            <a:ext cx="16371043" cy="1137948"/>
          </a:xfrm>
          <a:prstGeom prst="rect">
            <a:avLst/>
          </a:prstGeom>
        </p:spPr>
        <p:txBody>
          <a:bodyPr>
            <a:normAutofit/>
          </a:bodyPr>
          <a:lstStyle>
            <a:lvl1pPr>
              <a:defRPr sz="7500"/>
            </a:lvl1pPr>
          </a:lstStyle>
          <a:p>
            <a:r>
              <a:rPr dirty="0"/>
              <a:t>Complain about everything </a:t>
            </a:r>
          </a:p>
        </p:txBody>
      </p:sp>
      <p:sp>
        <p:nvSpPr>
          <p:cNvPr id="186" name="Numbers 11-  the people complained to Moses…"/>
          <p:cNvSpPr txBox="1">
            <a:spLocks noGrp="1"/>
          </p:cNvSpPr>
          <p:nvPr>
            <p:ph type="body" sz="half" idx="1"/>
          </p:nvPr>
        </p:nvSpPr>
        <p:spPr>
          <a:xfrm>
            <a:off x="579078" y="2508730"/>
            <a:ext cx="8664675" cy="7244870"/>
          </a:xfrm>
          <a:prstGeom prst="rect">
            <a:avLst/>
          </a:prstGeom>
        </p:spPr>
        <p:txBody>
          <a:bodyPr/>
          <a:lstStyle/>
          <a:p>
            <a:pPr>
              <a:defRPr sz="4400">
                <a:solidFill>
                  <a:srgbClr val="FFFFFF"/>
                </a:solidFill>
              </a:defRPr>
            </a:pPr>
            <a:r>
              <a:rPr dirty="0"/>
              <a:t>Numbers 11-  the people complained to Moses </a:t>
            </a:r>
          </a:p>
          <a:p>
            <a:pPr>
              <a:defRPr sz="4400">
                <a:solidFill>
                  <a:srgbClr val="FFFFFF"/>
                </a:solidFill>
              </a:defRPr>
            </a:pPr>
            <a:r>
              <a:rPr dirty="0"/>
              <a:t>They complained about the journey they were on </a:t>
            </a:r>
          </a:p>
          <a:p>
            <a:pPr>
              <a:defRPr sz="4400">
                <a:solidFill>
                  <a:srgbClr val="FFFFFF"/>
                </a:solidFill>
              </a:defRPr>
            </a:pPr>
            <a:r>
              <a:rPr dirty="0"/>
              <a:t>God was displeased with their complaining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Encourage everyone"/>
          <p:cNvSpPr txBox="1">
            <a:spLocks noGrp="1"/>
          </p:cNvSpPr>
          <p:nvPr>
            <p:ph type="title"/>
          </p:nvPr>
        </p:nvSpPr>
        <p:spPr>
          <a:xfrm>
            <a:off x="537912" y="1221569"/>
            <a:ext cx="12192000" cy="955850"/>
          </a:xfrm>
          <a:prstGeom prst="rect">
            <a:avLst/>
          </a:prstGeom>
        </p:spPr>
        <p:txBody>
          <a:bodyPr/>
          <a:lstStyle>
            <a:lvl1pPr defTabSz="554990">
              <a:spcBef>
                <a:spcPts val="2600"/>
              </a:spcBef>
              <a:defRPr sz="6744"/>
            </a:lvl1pPr>
          </a:lstStyle>
          <a:p>
            <a:r>
              <a:rPr dirty="0"/>
              <a:t>Encourage everyone </a:t>
            </a:r>
          </a:p>
        </p:txBody>
      </p:sp>
      <p:sp>
        <p:nvSpPr>
          <p:cNvPr id="189" name="1 Thessalonians 5:11 Therefore encourage one another and build one another up, just as you are doing.…"/>
          <p:cNvSpPr txBox="1">
            <a:spLocks noGrp="1"/>
          </p:cNvSpPr>
          <p:nvPr>
            <p:ph type="body" idx="1"/>
          </p:nvPr>
        </p:nvSpPr>
        <p:spPr>
          <a:xfrm>
            <a:off x="537912" y="2443941"/>
            <a:ext cx="16403426" cy="7094193"/>
          </a:xfrm>
          <a:prstGeom prst="rect">
            <a:avLst/>
          </a:prstGeom>
        </p:spPr>
        <p:txBody>
          <a:bodyPr/>
          <a:lstStyle/>
          <a:p>
            <a:pPr marL="395604" indent="-395604" defTabSz="519937">
              <a:spcBef>
                <a:spcPts val="2400"/>
              </a:spcBef>
              <a:defRPr sz="3827">
                <a:solidFill>
                  <a:srgbClr val="FFFFFF"/>
                </a:solidFill>
              </a:defRPr>
            </a:pPr>
            <a:r>
              <a:rPr dirty="0"/>
              <a:t>1 Thessalonians 5:11</a:t>
            </a:r>
            <a:r>
              <a:rPr b="1" dirty="0">
                <a:latin typeface="Arial"/>
                <a:ea typeface="Arial"/>
                <a:cs typeface="Arial"/>
                <a:sym typeface="Arial"/>
              </a:rPr>
              <a:t> </a:t>
            </a:r>
            <a:r>
              <a:rPr dirty="0"/>
              <a:t>Therefore encourage one another and build one another up, just as you are doing.</a:t>
            </a:r>
          </a:p>
          <a:p>
            <a:pPr marL="395604" indent="-395604" defTabSz="519937">
              <a:spcBef>
                <a:spcPts val="2400"/>
              </a:spcBef>
              <a:defRPr sz="3827">
                <a:solidFill>
                  <a:srgbClr val="FFFFFF"/>
                </a:solidFill>
              </a:defRPr>
            </a:pPr>
            <a:r>
              <a:rPr dirty="0"/>
              <a:t>Ephesians 4:29 Let no corrupting talk come out of your mouths, but only such as is good for building up, as fits the occasion, that it may give grace to those who hear.</a:t>
            </a:r>
          </a:p>
          <a:p>
            <a:pPr marL="395604" indent="-395604" defTabSz="519937">
              <a:spcBef>
                <a:spcPts val="2400"/>
              </a:spcBef>
              <a:defRPr sz="3827">
                <a:solidFill>
                  <a:srgbClr val="FFFFFF"/>
                </a:solidFill>
              </a:defRPr>
            </a:pPr>
            <a:r>
              <a:rPr dirty="0"/>
              <a:t>1 Peter 4:8-10 Above all, keep loving one another earnestly, since love covers a multitude of sins. </a:t>
            </a:r>
            <a:r>
              <a:rPr b="1" dirty="0">
                <a:latin typeface="Arial"/>
                <a:ea typeface="Arial"/>
                <a:cs typeface="Arial"/>
                <a:sym typeface="Arial"/>
              </a:rPr>
              <a:t>9 </a:t>
            </a:r>
            <a:r>
              <a:rPr dirty="0"/>
              <a:t>Show hospitality to one another without grumbling.</a:t>
            </a:r>
            <a:r>
              <a:rPr b="1" dirty="0">
                <a:latin typeface="Arial"/>
                <a:ea typeface="Arial"/>
                <a:cs typeface="Arial"/>
                <a:sym typeface="Arial"/>
              </a:rPr>
              <a:t>10 </a:t>
            </a:r>
            <a:r>
              <a:rPr dirty="0"/>
              <a:t>As each has received a gift, use it to serve one another, as good stewards of God's grace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Not be Grateful / Be thankful"/>
          <p:cNvSpPr txBox="1">
            <a:spLocks noGrp="1"/>
          </p:cNvSpPr>
          <p:nvPr>
            <p:ph type="title"/>
          </p:nvPr>
        </p:nvSpPr>
        <p:spPr>
          <a:xfrm>
            <a:off x="462699" y="1245975"/>
            <a:ext cx="16212632" cy="1214592"/>
          </a:xfrm>
          <a:prstGeom prst="rect">
            <a:avLst/>
          </a:prstGeom>
        </p:spPr>
        <p:txBody>
          <a:bodyPr>
            <a:normAutofit/>
          </a:bodyPr>
          <a:lstStyle>
            <a:lvl1pPr>
              <a:defRPr sz="7000"/>
            </a:lvl1pPr>
          </a:lstStyle>
          <a:p>
            <a:r>
              <a:rPr dirty="0"/>
              <a:t>Not be Grateful / Be thankful </a:t>
            </a:r>
          </a:p>
        </p:txBody>
      </p:sp>
      <p:sp>
        <p:nvSpPr>
          <p:cNvPr id="192" name="Jesus cleanses the lepers in Luke 17:11-19…"/>
          <p:cNvSpPr txBox="1">
            <a:spLocks noGrp="1"/>
          </p:cNvSpPr>
          <p:nvPr>
            <p:ph type="body" idx="1"/>
          </p:nvPr>
        </p:nvSpPr>
        <p:spPr>
          <a:xfrm>
            <a:off x="462699" y="2460567"/>
            <a:ext cx="16495265" cy="6899563"/>
          </a:xfrm>
          <a:prstGeom prst="rect">
            <a:avLst/>
          </a:prstGeom>
        </p:spPr>
        <p:txBody>
          <a:bodyPr/>
          <a:lstStyle/>
          <a:p>
            <a:pPr>
              <a:defRPr sz="5500">
                <a:solidFill>
                  <a:srgbClr val="FFFFFF"/>
                </a:solidFill>
              </a:defRPr>
            </a:pPr>
            <a:r>
              <a:rPr dirty="0"/>
              <a:t>Jesus cleanses the lepers in Luke 17:11-19</a:t>
            </a:r>
          </a:p>
          <a:p>
            <a:pPr>
              <a:defRPr sz="5500">
                <a:solidFill>
                  <a:srgbClr val="FFFFFF"/>
                </a:solidFill>
              </a:defRPr>
            </a:pPr>
            <a:r>
              <a:rPr dirty="0"/>
              <a:t>One of the ten returned to thank Jesus </a:t>
            </a:r>
          </a:p>
          <a:p>
            <a:pPr>
              <a:defRPr sz="5500">
                <a:solidFill>
                  <a:srgbClr val="FFFFFF"/>
                </a:solidFill>
              </a:defRPr>
            </a:pPr>
            <a:r>
              <a:rPr dirty="0"/>
              <a:t>He is told that his faith has made him well (or saved him in some manuscripts)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Image" descr="Image"/>
          <p:cNvPicPr>
            <a:picLocks noGrp="1" noChangeAspect="1"/>
          </p:cNvPicPr>
          <p:nvPr>
            <p:ph type="pic" idx="14"/>
          </p:nvPr>
        </p:nvPicPr>
        <p:blipFill>
          <a:blip r:embed="rId2">
            <a:extLst/>
          </a:blip>
          <a:srcRect l="5998" t="3863" r="20313" b="1236"/>
          <a:stretch>
            <a:fillRect/>
          </a:stretch>
        </p:blipFill>
        <p:spPr>
          <a:xfrm>
            <a:off x="9881968" y="2291412"/>
            <a:ext cx="6560607" cy="6993212"/>
          </a:xfrm>
          <a:prstGeom prst="rect">
            <a:avLst/>
          </a:prstGeom>
        </p:spPr>
      </p:pic>
      <p:sp>
        <p:nvSpPr>
          <p:cNvPr id="195" name="3 ways to succeed in life"/>
          <p:cNvSpPr txBox="1">
            <a:spLocks noGrp="1"/>
          </p:cNvSpPr>
          <p:nvPr>
            <p:ph type="title"/>
          </p:nvPr>
        </p:nvSpPr>
        <p:spPr>
          <a:xfrm>
            <a:off x="678829" y="1351839"/>
            <a:ext cx="16269180" cy="1434889"/>
          </a:xfrm>
          <a:prstGeom prst="rect">
            <a:avLst/>
          </a:prstGeom>
        </p:spPr>
        <p:txBody>
          <a:bodyPr>
            <a:normAutofit/>
          </a:bodyPr>
          <a:lstStyle>
            <a:lvl1pPr defTabSz="566674">
              <a:spcBef>
                <a:spcPts val="2700"/>
              </a:spcBef>
              <a:defRPr sz="6887"/>
            </a:lvl1pPr>
          </a:lstStyle>
          <a:p>
            <a:r>
              <a:rPr dirty="0"/>
              <a:t>3 ways to succeed in life </a:t>
            </a:r>
          </a:p>
        </p:txBody>
      </p:sp>
      <p:sp>
        <p:nvSpPr>
          <p:cNvPr id="196" name="Take responsibility…"/>
          <p:cNvSpPr txBox="1">
            <a:spLocks noGrp="1"/>
          </p:cNvSpPr>
          <p:nvPr>
            <p:ph type="body" sz="half" idx="1"/>
          </p:nvPr>
        </p:nvSpPr>
        <p:spPr>
          <a:xfrm>
            <a:off x="529200" y="2644257"/>
            <a:ext cx="8714553" cy="7887276"/>
          </a:xfrm>
          <a:prstGeom prst="rect">
            <a:avLst/>
          </a:prstGeom>
        </p:spPr>
        <p:txBody>
          <a:bodyPr/>
          <a:lstStyle/>
          <a:p>
            <a:pPr>
              <a:defRPr sz="5600">
                <a:solidFill>
                  <a:srgbClr val="FFFFFF"/>
                </a:solidFill>
              </a:defRPr>
            </a:pPr>
            <a:r>
              <a:rPr dirty="0"/>
              <a:t>Take responsibility </a:t>
            </a:r>
          </a:p>
          <a:p>
            <a:pPr>
              <a:defRPr sz="5600">
                <a:solidFill>
                  <a:srgbClr val="FFFFFF"/>
                </a:solidFill>
              </a:defRPr>
            </a:pPr>
            <a:r>
              <a:rPr dirty="0"/>
              <a:t>Encourage everyone </a:t>
            </a:r>
          </a:p>
          <a:p>
            <a:pPr>
              <a:defRPr sz="5600">
                <a:solidFill>
                  <a:srgbClr val="FFFFFF"/>
                </a:solidFill>
              </a:defRPr>
            </a:pPr>
            <a:r>
              <a:rPr dirty="0"/>
              <a:t>Be thankful </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235</Words>
  <Application>Microsoft Office PowerPoint</Application>
  <PresentationFormat>Custom</PresentationFormat>
  <Paragraphs>38</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Avenir Next</vt:lpstr>
      <vt:lpstr>Avenir Next Medium</vt:lpstr>
      <vt:lpstr>DIN Alternate</vt:lpstr>
      <vt:lpstr>DIN Condensed</vt:lpstr>
      <vt:lpstr>Helvetica</vt:lpstr>
      <vt:lpstr>Helvetica Neue</vt:lpstr>
      <vt:lpstr>New_Template7</vt:lpstr>
      <vt:lpstr>3 ways to fail and succeed at everything in life </vt:lpstr>
      <vt:lpstr>3 ways to fail </vt:lpstr>
      <vt:lpstr>3 ways to succeed </vt:lpstr>
      <vt:lpstr>Blame others for your problems </vt:lpstr>
      <vt:lpstr>Take Responsibility </vt:lpstr>
      <vt:lpstr>Complain about everything </vt:lpstr>
      <vt:lpstr>Encourage everyone </vt:lpstr>
      <vt:lpstr>Not be Grateful / Be thankful </vt:lpstr>
      <vt:lpstr>3 ways to succeed in life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ways to fail and succeed at everything in life </dc:title>
  <cp:lastModifiedBy>flint</cp:lastModifiedBy>
  <cp:revision>1</cp:revision>
  <dcterms:modified xsi:type="dcterms:W3CDTF">2018-05-13T21:40:01Z</dcterms:modified>
</cp:coreProperties>
</file>