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6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72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45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2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21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08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77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8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3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1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6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9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9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2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7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9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0574BFA-FC33-44DC-A644-AEF6216547A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DD62890-C041-4313-8A1E-27F0D3FE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8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905" y="1492624"/>
            <a:ext cx="11066929" cy="3284757"/>
          </a:xfrm>
        </p:spPr>
        <p:txBody>
          <a:bodyPr/>
          <a:lstStyle/>
          <a:p>
            <a:r>
              <a:rPr lang="en-US" sz="5000" dirty="0" smtClean="0"/>
              <a:t>LORD, I DON’T LIKE THESE PEOPLE- </a:t>
            </a:r>
            <a:br>
              <a:rPr lang="en-US" sz="5000" dirty="0" smtClean="0"/>
            </a:br>
            <a:r>
              <a:rPr lang="en-US" sz="5000" dirty="0" smtClean="0"/>
              <a:t>Serving the unlovable, Loving the disagreeable.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Numbers 11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25077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5" y="1095838"/>
            <a:ext cx="10448364" cy="728480"/>
          </a:xfrm>
        </p:spPr>
        <p:txBody>
          <a:bodyPr/>
          <a:lstStyle/>
          <a:p>
            <a:r>
              <a:rPr lang="en-US" sz="5000" dirty="0">
                <a:solidFill>
                  <a:srgbClr val="EBEBEB"/>
                </a:solidFill>
              </a:rPr>
              <a:t>LORD, I DON’T LIKE THESE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2447365"/>
            <a:ext cx="11564470" cy="4107981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Moses had his hands full as the leader of the Hebrews.</a:t>
            </a:r>
          </a:p>
          <a:p>
            <a:r>
              <a:rPr lang="en-US" sz="4000" dirty="0" smtClean="0"/>
              <a:t>He often became angry with them. </a:t>
            </a:r>
          </a:p>
          <a:p>
            <a:r>
              <a:rPr lang="en-US" sz="4000" dirty="0" smtClean="0"/>
              <a:t>Examples:</a:t>
            </a:r>
          </a:p>
          <a:p>
            <a:pPr lvl="1"/>
            <a:r>
              <a:rPr lang="en-US" sz="3800" dirty="0" smtClean="0"/>
              <a:t>Exodus 16:2,7,20; 17:1-7; 32:19</a:t>
            </a:r>
          </a:p>
          <a:p>
            <a:pPr lvl="1"/>
            <a:r>
              <a:rPr lang="en-US" sz="3800" dirty="0" smtClean="0"/>
              <a:t>Numbers 20 and 21</a:t>
            </a: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281289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8" y="1109285"/>
            <a:ext cx="10416167" cy="728480"/>
          </a:xfrm>
        </p:spPr>
        <p:txBody>
          <a:bodyPr/>
          <a:lstStyle/>
          <a:p>
            <a:r>
              <a:rPr lang="en-US" sz="5000" dirty="0">
                <a:solidFill>
                  <a:srgbClr val="EBEBEB"/>
                </a:solidFill>
              </a:rPr>
              <a:t>LORD, I DON’T LIKE THESE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8" y="2433918"/>
            <a:ext cx="11062952" cy="442408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serving the unlovable and loving the disagreeable I must get…………….</a:t>
            </a:r>
            <a:endParaRPr lang="en-US" sz="3200" dirty="0"/>
          </a:p>
          <a:p>
            <a:pPr marL="0" indent="0" algn="ctr">
              <a:buNone/>
            </a:pPr>
            <a:r>
              <a:rPr lang="en-US" sz="4000" b="1" dirty="0" smtClean="0"/>
              <a:t>MEEK IN ATTITUDE</a:t>
            </a:r>
          </a:p>
          <a:p>
            <a:r>
              <a:rPr lang="en-US" sz="3600" dirty="0" smtClean="0"/>
              <a:t>Numbers 12</a:t>
            </a:r>
          </a:p>
          <a:p>
            <a:r>
              <a:rPr lang="en-US" sz="3600" dirty="0" smtClean="0"/>
              <a:t>James 4:10</a:t>
            </a:r>
          </a:p>
          <a:p>
            <a:r>
              <a:rPr lang="en-US" sz="3600" dirty="0" smtClean="0"/>
              <a:t>I Peter 5:16</a:t>
            </a:r>
          </a:p>
        </p:txBody>
      </p:sp>
    </p:spTree>
    <p:extLst>
      <p:ext uri="{BB962C8B-B14F-4D97-AF65-F5344CB8AC3E}">
        <p14:creationId xmlns:p14="http://schemas.microsoft.com/office/powerpoint/2010/main" val="222832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8" y="1109285"/>
            <a:ext cx="10416167" cy="728480"/>
          </a:xfrm>
        </p:spPr>
        <p:txBody>
          <a:bodyPr/>
          <a:lstStyle/>
          <a:p>
            <a:r>
              <a:rPr lang="en-US" sz="5000" dirty="0">
                <a:solidFill>
                  <a:srgbClr val="EBEBEB"/>
                </a:solidFill>
              </a:rPr>
              <a:t>LORD, I DON’T LIKE THESE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8" y="2407024"/>
            <a:ext cx="11062952" cy="4450976"/>
          </a:xfrm>
        </p:spPr>
        <p:txBody>
          <a:bodyPr>
            <a:normAutofit/>
          </a:bodyPr>
          <a:lstStyle/>
          <a:p>
            <a:pPr lvl="0">
              <a:buClr>
                <a:srgbClr val="F5A408"/>
              </a:buClr>
            </a:pP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 serving the unlovable and loving the disagreeable I must get…………….</a:t>
            </a:r>
            <a:endParaRPr lang="en-US" sz="3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/>
              <a:t>ASSEMBLE A GREAT SUPPORT GROUP</a:t>
            </a:r>
          </a:p>
          <a:p>
            <a:r>
              <a:rPr lang="en-US" sz="3600" dirty="0" smtClean="0"/>
              <a:t>Numbers 11:16</a:t>
            </a:r>
          </a:p>
          <a:p>
            <a:pPr lvl="1"/>
            <a:r>
              <a:rPr lang="en-US" sz="3400" dirty="0" smtClean="0"/>
              <a:t>Find 70 men that he knew were leaders. </a:t>
            </a:r>
            <a:endParaRPr lang="en-US" sz="3400" dirty="0" smtClean="0"/>
          </a:p>
          <a:p>
            <a:r>
              <a:rPr lang="en-US" sz="3600" dirty="0" smtClean="0"/>
              <a:t>Exodus 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333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8" y="1109285"/>
            <a:ext cx="10416167" cy="728480"/>
          </a:xfrm>
        </p:spPr>
        <p:txBody>
          <a:bodyPr/>
          <a:lstStyle/>
          <a:p>
            <a:r>
              <a:rPr lang="en-US" sz="5000" dirty="0">
                <a:solidFill>
                  <a:srgbClr val="EBEBEB"/>
                </a:solidFill>
              </a:rPr>
              <a:t>LORD, I DON’T LIKE THESE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8" y="2366682"/>
            <a:ext cx="11062952" cy="4491318"/>
          </a:xfrm>
        </p:spPr>
        <p:txBody>
          <a:bodyPr>
            <a:normAutofit/>
          </a:bodyPr>
          <a:lstStyle/>
          <a:p>
            <a:pPr lvl="0">
              <a:buClr>
                <a:srgbClr val="F5A408"/>
              </a:buClr>
            </a:pP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 serving the unlovable and loving the disagreeable I must get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…………….</a:t>
            </a:r>
          </a:p>
          <a:p>
            <a:pPr marL="0" lvl="0" indent="0" algn="ctr">
              <a:buClr>
                <a:srgbClr val="F5A408"/>
              </a:buClr>
              <a:buNone/>
            </a:pPr>
            <a:r>
              <a:rPr lang="en-US" sz="4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 GOD GLORIFYING MINDSET</a:t>
            </a:r>
          </a:p>
          <a:p>
            <a:pPr>
              <a:buClr>
                <a:srgbClr val="F5A408"/>
              </a:buClr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Exodus 32:9-14</a:t>
            </a:r>
          </a:p>
          <a:p>
            <a:pPr>
              <a:buClr>
                <a:srgbClr val="F5A408"/>
              </a:buClr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Col. 3:17, 23-24</a:t>
            </a:r>
          </a:p>
          <a:p>
            <a:pPr lvl="1">
              <a:buClr>
                <a:srgbClr val="F5A408"/>
              </a:buClr>
            </a:pPr>
            <a:r>
              <a:rPr lang="en-US" sz="3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Do everything to the glory of God. </a:t>
            </a:r>
            <a:endParaRPr lang="en-US" sz="3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12863</TotalTime>
  <Words>151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LORD, I DON’T LIKE THESE PEOPLE-  Serving the unlovable, Loving the disagreeable.</vt:lpstr>
      <vt:lpstr>LORD, I DON’T LIKE THESE PEOPLE</vt:lpstr>
      <vt:lpstr>LORD, I DON’T LIKE THESE PEOPLE</vt:lpstr>
      <vt:lpstr>LORD, I DON’T LIKE THESE PEOPLE</vt:lpstr>
      <vt:lpstr>LORD, I DON’T LIKE THESE PEOPLE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RESTORING THE ERRING</dc:title>
  <dc:creator>Chris Pressnell</dc:creator>
  <cp:lastModifiedBy>Chris Pressnell</cp:lastModifiedBy>
  <cp:revision>7</cp:revision>
  <cp:lastPrinted>2018-04-08T21:17:25Z</cp:lastPrinted>
  <dcterms:created xsi:type="dcterms:W3CDTF">2018-04-08T21:01:08Z</dcterms:created>
  <dcterms:modified xsi:type="dcterms:W3CDTF">2018-04-20T20:40:56Z</dcterms:modified>
</cp:coreProperties>
</file>