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56" r:id="rId3"/>
    <p:sldId id="260" r:id="rId4"/>
    <p:sldId id="257" r:id="rId5"/>
    <p:sldId id="272" r:id="rId6"/>
    <p:sldId id="262" r:id="rId7"/>
    <p:sldId id="258" r:id="rId8"/>
    <p:sldId id="263" r:id="rId9"/>
    <p:sldId id="261" r:id="rId10"/>
    <p:sldId id="265" r:id="rId11"/>
    <p:sldId id="264" r:id="rId12"/>
    <p:sldId id="268" r:id="rId13"/>
    <p:sldId id="270" r:id="rId14"/>
    <p:sldId id="266" r:id="rId15"/>
    <p:sldId id="267" r:id="rId16"/>
    <p:sldId id="271" r:id="rId17"/>
    <p:sldId id="273" r:id="rId18"/>
    <p:sldId id="274" r:id="rId19"/>
    <p:sldId id="259" r:id="rId20"/>
    <p:sldId id="275" r:id="rId21"/>
    <p:sldId id="277" r:id="rId22"/>
    <p:sldId id="276" r:id="rId23"/>
    <p:sldId id="278"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98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3872E1E-9A51-4870-945B-E0922920C56D}" type="datetimeFigureOut">
              <a:rPr lang="en-US" smtClean="0"/>
              <a:t>4/29/2018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5A91846-C8EF-462E-A846-E40427F4D6E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872E1E-9A51-4870-945B-E0922920C56D}"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872E1E-9A51-4870-945B-E0922920C56D}"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872E1E-9A51-4870-945B-E0922920C56D}"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872E1E-9A51-4870-945B-E0922920C56D}"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872E1E-9A51-4870-945B-E0922920C56D}"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872E1E-9A51-4870-945B-E0922920C56D}" type="datetimeFigureOut">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872E1E-9A51-4870-945B-E0922920C56D}" type="datetimeFigureOut">
              <a:rPr lang="en-US" smtClean="0"/>
              <a:t>4/29/2018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872E1E-9A51-4870-945B-E0922920C56D}" type="datetimeFigureOut">
              <a:rPr lang="en-US" smtClean="0"/>
              <a:t>4/29/2018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872E1E-9A51-4870-945B-E0922920C56D}" type="datetimeFigureOut">
              <a:rPr lang="en-US" smtClean="0"/>
              <a:t>4/29/2018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72E1E-9A51-4870-945B-E0922920C56D}" type="datetimeFigureOut">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872E1E-9A51-4870-945B-E0922920C56D}"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72E1E-9A51-4870-945B-E0922920C56D}" type="datetimeFigureOut">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872E1E-9A51-4870-945B-E0922920C56D}"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872E1E-9A51-4870-945B-E0922920C56D}"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3872E1E-9A51-4870-945B-E0922920C56D}"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91846-C8EF-462E-A846-E40427F4D6E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3872E1E-9A51-4870-945B-E0922920C56D}" type="datetimeFigureOut">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3872E1E-9A51-4870-945B-E0922920C56D}" type="datetimeFigureOut">
              <a:rPr lang="en-US" smtClean="0"/>
              <a:t>4/29/2018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872E1E-9A51-4870-945B-E0922920C56D}" type="datetimeFigureOut">
              <a:rPr lang="en-US" smtClean="0"/>
              <a:t>4/29/2018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872E1E-9A51-4870-945B-E0922920C56D}" type="datetimeFigureOut">
              <a:rPr lang="en-US" smtClean="0"/>
              <a:t>4/29/2018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3872E1E-9A51-4870-945B-E0922920C56D}" type="datetimeFigureOut">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91846-C8EF-462E-A846-E40427F4D6E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872E1E-9A51-4870-945B-E0922920C56D}" type="datetimeFigureOut">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4767263"/>
            <a:ext cx="609600" cy="273844"/>
          </a:xfrm>
        </p:spPr>
        <p:txBody>
          <a:bodyPr/>
          <a:lstStyle/>
          <a:p>
            <a:fld id="{E5A91846-C8EF-462E-A846-E40427F4D6EB}" type="slidenum">
              <a:rPr lang="en-US" smtClean="0"/>
              <a:t>‹#›</a:t>
            </a:fld>
            <a:endParaRPr lang="en-US"/>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7"/>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3872E1E-9A51-4870-945B-E0922920C56D}" type="datetimeFigureOut">
              <a:rPr lang="en-US" smtClean="0"/>
              <a:t>4/29/2018</a:t>
            </a:fld>
            <a:endParaRPr lang="en-US"/>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A91846-C8EF-462E-A846-E40427F4D6EB}" type="slidenum">
              <a:rPr lang="en-US" smtClean="0"/>
              <a:t>‹#›</a:t>
            </a:fld>
            <a:endParaRPr lang="en-US"/>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3872E1E-9A51-4870-945B-E0922920C56D}" type="datetimeFigureOut">
              <a:rPr lang="en-US" smtClean="0"/>
              <a:t>4/29/2018</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5A91846-C8EF-462E-A846-E40427F4D6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Image result for water"/>
          <p:cNvPicPr>
            <a:picLocks noChangeAspect="1" noChangeArrowheads="1"/>
          </p:cNvPicPr>
          <p:nvPr/>
        </p:nvPicPr>
        <p:blipFill>
          <a:blip r:embed="rId2" cstate="print"/>
          <a:srcRect/>
          <a:stretch>
            <a:fillRect/>
          </a:stretch>
        </p:blipFill>
        <p:spPr bwMode="auto">
          <a:xfrm>
            <a:off x="0" y="1714500"/>
            <a:ext cx="9144000" cy="3429000"/>
          </a:xfrm>
          <a:prstGeom prst="rect">
            <a:avLst/>
          </a:prstGeom>
          <a:noFill/>
        </p:spPr>
      </p:pic>
      <p:sp>
        <p:nvSpPr>
          <p:cNvPr id="5" name="Rectangle 4"/>
          <p:cNvSpPr/>
          <p:nvPr/>
        </p:nvSpPr>
        <p:spPr>
          <a:xfrm>
            <a:off x="2133600" y="438150"/>
            <a:ext cx="4548041" cy="5093702"/>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15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HOLY</a:t>
            </a:r>
          </a:p>
          <a:p>
            <a:pPr algn="ctr"/>
            <a:r>
              <a:rPr lang="en-US" sz="175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GOD</a:t>
            </a:r>
            <a:endParaRPr lang="en-US" sz="175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7" name="Rectangle 6"/>
          <p:cNvSpPr/>
          <p:nvPr/>
        </p:nvSpPr>
        <p:spPr>
          <a:xfrm>
            <a:off x="3352800" y="514350"/>
            <a:ext cx="535723"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2</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38:10-11</a:t>
            </a:r>
            <a:endParaRPr lang="en-US" dirty="0"/>
          </a:p>
        </p:txBody>
      </p:sp>
      <p:sp>
        <p:nvSpPr>
          <p:cNvPr id="3" name="Content Placeholder 2"/>
          <p:cNvSpPr>
            <a:spLocks noGrp="1"/>
          </p:cNvSpPr>
          <p:nvPr>
            <p:ph idx="1"/>
          </p:nvPr>
        </p:nvSpPr>
        <p:spPr>
          <a:xfrm>
            <a:off x="457200" y="1428750"/>
            <a:ext cx="8229600" cy="3291840"/>
          </a:xfrm>
        </p:spPr>
        <p:txBody>
          <a:bodyPr>
            <a:normAutofit/>
          </a:bodyPr>
          <a:lstStyle/>
          <a:p>
            <a:r>
              <a:rPr lang="en-US" sz="3600" dirty="0" smtClean="0"/>
              <a:t>When I fixed My limit for it, And set bars and doors; When I said, 'This far you may come, but no farther, And here your proud waves must stop!'</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2:4-6</a:t>
            </a:r>
            <a:endParaRPr lang="en-US" dirty="0"/>
          </a:p>
        </p:txBody>
      </p:sp>
      <p:sp>
        <p:nvSpPr>
          <p:cNvPr id="3" name="Content Placeholder 2"/>
          <p:cNvSpPr>
            <a:spLocks noGrp="1"/>
          </p:cNvSpPr>
          <p:nvPr>
            <p:ph idx="1"/>
          </p:nvPr>
        </p:nvSpPr>
        <p:spPr/>
        <p:txBody>
          <a:bodyPr>
            <a:noAutofit/>
          </a:bodyPr>
          <a:lstStyle/>
          <a:p>
            <a:r>
              <a:rPr lang="en-US" sz="3600" dirty="0" smtClean="0"/>
              <a:t>This is the history of the heavens and the earth when they were created, in the day that the LORD God made the earth and the heavens, before any plant of the field was in the earth and before any herb of the field had grown. </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2:4-6</a:t>
            </a:r>
            <a:endParaRPr lang="en-US" dirty="0"/>
          </a:p>
        </p:txBody>
      </p:sp>
      <p:sp>
        <p:nvSpPr>
          <p:cNvPr id="3" name="Content Placeholder 2"/>
          <p:cNvSpPr>
            <a:spLocks noGrp="1"/>
          </p:cNvSpPr>
          <p:nvPr>
            <p:ph idx="1"/>
          </p:nvPr>
        </p:nvSpPr>
        <p:spPr/>
        <p:txBody>
          <a:bodyPr>
            <a:normAutofit/>
          </a:bodyPr>
          <a:lstStyle/>
          <a:p>
            <a:r>
              <a:rPr lang="en-US" sz="3600" dirty="0" smtClean="0"/>
              <a:t>For </a:t>
            </a:r>
            <a:r>
              <a:rPr lang="en-US" sz="3600" dirty="0" smtClean="0"/>
              <a:t>the LORD God had not caused it to rain on the earth, and there was no man to till the ground; but a mist went up from the earth and watered the whole face of the ground.</a:t>
            </a: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7:1-4</a:t>
            </a:r>
            <a:endParaRPr lang="en-US" dirty="0"/>
          </a:p>
        </p:txBody>
      </p:sp>
      <p:sp>
        <p:nvSpPr>
          <p:cNvPr id="3" name="Content Placeholder 2"/>
          <p:cNvSpPr>
            <a:spLocks noGrp="1"/>
          </p:cNvSpPr>
          <p:nvPr>
            <p:ph idx="1"/>
          </p:nvPr>
        </p:nvSpPr>
        <p:spPr>
          <a:xfrm>
            <a:off x="457200" y="1451610"/>
            <a:ext cx="8229600" cy="3558540"/>
          </a:xfrm>
        </p:spPr>
        <p:txBody>
          <a:bodyPr>
            <a:normAutofit/>
          </a:bodyPr>
          <a:lstStyle/>
          <a:p>
            <a:r>
              <a:rPr lang="en-US" sz="3600" dirty="0" smtClean="0"/>
              <a:t>And the LORD said unto Noah… “For </a:t>
            </a:r>
            <a:r>
              <a:rPr lang="en-US" sz="3600" dirty="0" smtClean="0"/>
              <a:t>yet seven days, and I will cause it to rain upon the earth forty days and forty nights; and every living substance that I have made will I destroy from off the face of the </a:t>
            </a:r>
            <a:r>
              <a:rPr lang="en-US" sz="3600" dirty="0" smtClean="0"/>
              <a:t>earth…</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7:11</a:t>
            </a:r>
            <a:endParaRPr lang="en-US" dirty="0"/>
          </a:p>
        </p:txBody>
      </p:sp>
      <p:sp>
        <p:nvSpPr>
          <p:cNvPr id="3" name="Content Placeholder 2"/>
          <p:cNvSpPr>
            <a:spLocks noGrp="1"/>
          </p:cNvSpPr>
          <p:nvPr>
            <p:ph idx="1"/>
          </p:nvPr>
        </p:nvSpPr>
        <p:spPr/>
        <p:txBody>
          <a:bodyPr>
            <a:noAutofit/>
          </a:bodyPr>
          <a:lstStyle/>
          <a:p>
            <a:r>
              <a:rPr lang="en-US" sz="3600" dirty="0" smtClean="0"/>
              <a:t>In </a:t>
            </a:r>
            <a:r>
              <a:rPr lang="en-US" sz="3600" dirty="0" smtClean="0"/>
              <a:t>the six hundredth year of Noah's life, in the second month, the seventeenth day of the month, the same day were all the fountains of the great deep broken up, and the windows of heaven were opened.</a:t>
            </a:r>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28066"/>
            <a:ext cx="8534400" cy="857250"/>
          </a:xfrm>
        </p:spPr>
        <p:txBody>
          <a:bodyPr/>
          <a:lstStyle/>
          <a:p>
            <a:r>
              <a:rPr lang="en-US" dirty="0" smtClean="0"/>
              <a:t>God showed his H2O power by…</a:t>
            </a:r>
            <a:endParaRPr lang="en-US" dirty="0"/>
          </a:p>
        </p:txBody>
      </p:sp>
      <p:sp>
        <p:nvSpPr>
          <p:cNvPr id="3" name="Content Placeholder 2"/>
          <p:cNvSpPr>
            <a:spLocks noGrp="1"/>
          </p:cNvSpPr>
          <p:nvPr>
            <p:ph idx="1"/>
          </p:nvPr>
        </p:nvSpPr>
        <p:spPr/>
        <p:txBody>
          <a:bodyPr>
            <a:noAutofit/>
          </a:bodyPr>
          <a:lstStyle/>
          <a:p>
            <a:r>
              <a:rPr lang="en-US" sz="3200" dirty="0" smtClean="0"/>
              <a:t>Parting the Red Sea… and the Jordan River (twice)</a:t>
            </a:r>
          </a:p>
          <a:p>
            <a:r>
              <a:rPr lang="en-US" sz="3200" dirty="0" smtClean="0"/>
              <a:t>By bringing water forth from a rock to quench the thirst of Israel in the wilderness.</a:t>
            </a:r>
          </a:p>
          <a:p>
            <a:r>
              <a:rPr lang="en-US" sz="3200" dirty="0" smtClean="0"/>
              <a:t>By stopping the rain in the days of Elijah… and by allowing them again.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28066"/>
            <a:ext cx="8534400" cy="857250"/>
          </a:xfrm>
        </p:spPr>
        <p:txBody>
          <a:bodyPr/>
          <a:lstStyle/>
          <a:p>
            <a:r>
              <a:rPr lang="en-US" dirty="0" smtClean="0"/>
              <a:t>God showed his H2O power by…</a:t>
            </a:r>
            <a:endParaRPr lang="en-US" dirty="0"/>
          </a:p>
        </p:txBody>
      </p:sp>
      <p:sp>
        <p:nvSpPr>
          <p:cNvPr id="3" name="Content Placeholder 2"/>
          <p:cNvSpPr>
            <a:spLocks noGrp="1"/>
          </p:cNvSpPr>
          <p:nvPr>
            <p:ph idx="1"/>
          </p:nvPr>
        </p:nvSpPr>
        <p:spPr/>
        <p:txBody>
          <a:bodyPr>
            <a:normAutofit/>
          </a:bodyPr>
          <a:lstStyle/>
          <a:p>
            <a:r>
              <a:rPr lang="en-US" sz="3600" dirty="0" smtClean="0"/>
              <a:t>When Jesus calmed the waters with the words, “Peace, be still.”</a:t>
            </a:r>
          </a:p>
          <a:p>
            <a:r>
              <a:rPr lang="en-US" sz="3600" dirty="0" smtClean="0"/>
              <a:t>When Jesus walked upon the waters and bid Peter to come out to Him.</a:t>
            </a:r>
          </a:p>
          <a:p>
            <a:r>
              <a:rPr lang="en-US" sz="3600" dirty="0" smtClean="0"/>
              <a:t>When Jesus turned the water to wine.</a:t>
            </a:r>
            <a:endParaRPr lang="en-U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8229600" cy="4114800"/>
          </a:xfrm>
        </p:spPr>
        <p:txBody>
          <a:bodyPr>
            <a:normAutofit/>
          </a:bodyPr>
          <a:lstStyle/>
          <a:p>
            <a:r>
              <a:rPr lang="en-US" dirty="0" smtClean="0"/>
              <a:t>But the most amazing…</a:t>
            </a:r>
            <a:br>
              <a:rPr lang="en-US" dirty="0" smtClean="0"/>
            </a:br>
            <a:r>
              <a:rPr lang="en-US" dirty="0" smtClean="0"/>
              <a:t>The most unexpected…</a:t>
            </a:r>
            <a:br>
              <a:rPr lang="en-US" dirty="0" smtClean="0"/>
            </a:br>
            <a:r>
              <a:rPr lang="en-US" dirty="0" smtClean="0"/>
              <a:t>And the most powerful things God ever did with water…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Image result for water"/>
          <p:cNvPicPr>
            <a:picLocks noChangeAspect="1" noChangeArrowheads="1"/>
          </p:cNvPicPr>
          <p:nvPr/>
        </p:nvPicPr>
        <p:blipFill>
          <a:blip r:embed="rId2" cstate="print"/>
          <a:srcRect/>
          <a:stretch>
            <a:fillRect/>
          </a:stretch>
        </p:blipFill>
        <p:spPr bwMode="auto">
          <a:xfrm>
            <a:off x="0" y="1943"/>
            <a:ext cx="9144000" cy="5141558"/>
          </a:xfrm>
          <a:prstGeom prst="rect">
            <a:avLst/>
          </a:prstGeom>
          <a:noFill/>
        </p:spPr>
      </p:pic>
      <p:sp>
        <p:nvSpPr>
          <p:cNvPr id="2" name="Title 1"/>
          <p:cNvSpPr>
            <a:spLocks noGrp="1"/>
          </p:cNvSpPr>
          <p:nvPr>
            <p:ph type="title"/>
          </p:nvPr>
        </p:nvSpPr>
        <p:spPr/>
        <p:txBody>
          <a:bodyPr/>
          <a:lstStyle/>
          <a:p>
            <a:r>
              <a:rPr lang="en-US" dirty="0" smtClean="0">
                <a:solidFill>
                  <a:schemeClr val="bg1"/>
                </a:solidFill>
              </a:rPr>
              <a:t>John 11:35</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600" dirty="0" smtClean="0">
                <a:solidFill>
                  <a:schemeClr val="bg2">
                    <a:lumMod val="90000"/>
                  </a:schemeClr>
                </a:solidFill>
              </a:rPr>
              <a:t>Jesus wept!</a:t>
            </a:r>
            <a:endParaRPr lang="en-US" sz="3600" dirty="0">
              <a:solidFill>
                <a:schemeClr val="bg2">
                  <a:lumMod val="90000"/>
                </a:schemeClr>
              </a:solidFill>
            </a:endParaRPr>
          </a:p>
        </p:txBody>
      </p:sp>
      <p:sp>
        <p:nvSpPr>
          <p:cNvPr id="5" name="Rectangle 4"/>
          <p:cNvSpPr/>
          <p:nvPr/>
        </p:nvSpPr>
        <p:spPr>
          <a:xfrm>
            <a:off x="457200" y="4324350"/>
            <a:ext cx="8353312" cy="707886"/>
          </a:xfrm>
          <a:prstGeom prst="rect">
            <a:avLst/>
          </a:prstGeom>
          <a:noFill/>
        </p:spPr>
        <p:txBody>
          <a:bodyPr wrap="none" lIns="91440" tIns="45720" rIns="91440" bIns="45720">
            <a:spAutoFit/>
          </a:bodyPr>
          <a:lstStyle/>
          <a:p>
            <a:pPr algn="ctr"/>
            <a:r>
              <a:rPr lang="en-US" sz="4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 tear is a heart shaped drop of water</a:t>
            </a:r>
            <a:endPar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13:34</a:t>
            </a:r>
            <a:endParaRPr lang="en-US" dirty="0"/>
          </a:p>
        </p:txBody>
      </p:sp>
      <p:sp>
        <p:nvSpPr>
          <p:cNvPr id="3" name="Content Placeholder 2"/>
          <p:cNvSpPr>
            <a:spLocks noGrp="1"/>
          </p:cNvSpPr>
          <p:nvPr>
            <p:ph idx="1"/>
          </p:nvPr>
        </p:nvSpPr>
        <p:spPr/>
        <p:txBody>
          <a:bodyPr>
            <a:noAutofit/>
          </a:bodyPr>
          <a:lstStyle/>
          <a:p>
            <a:r>
              <a:rPr lang="en-US" sz="3600" dirty="0" smtClean="0"/>
              <a:t>O Jerusalem, Jerusalem, the one who kills the prophets and stones those who are sent to her! How often I wanted to gather your children together, as a hen gathers her brood under her wings, but you were not willing!</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0" y="285750"/>
            <a:ext cx="2133600" cy="4308873"/>
          </a:xfrm>
        </p:spPr>
        <p:txBody>
          <a:bodyPr/>
          <a:lstStyle/>
          <a:p>
            <a:r>
              <a:rPr lang="en-US" dirty="0" smtClean="0"/>
              <a:t>Greek</a:t>
            </a:r>
          </a:p>
          <a:p>
            <a:pPr>
              <a:buNone/>
            </a:pPr>
            <a:r>
              <a:rPr lang="en-US" sz="3600" b="1" dirty="0" smtClean="0"/>
              <a:t>Poseidon</a:t>
            </a:r>
          </a:p>
          <a:p>
            <a:r>
              <a:rPr lang="en-US" dirty="0" smtClean="0"/>
              <a:t>Roman</a:t>
            </a:r>
          </a:p>
          <a:p>
            <a:pPr>
              <a:buNone/>
            </a:pPr>
            <a:r>
              <a:rPr lang="en-US" sz="3600" b="1" dirty="0" smtClean="0"/>
              <a:t>Neptune</a:t>
            </a:r>
            <a:endParaRPr lang="en-US" sz="3600" b="1" dirty="0"/>
          </a:p>
        </p:txBody>
      </p:sp>
      <p:pic>
        <p:nvPicPr>
          <p:cNvPr id="17410" name="Picture 2" descr="Image result for poseidon"/>
          <p:cNvPicPr>
            <a:picLocks noChangeAspect="1" noChangeArrowheads="1"/>
          </p:cNvPicPr>
          <p:nvPr/>
        </p:nvPicPr>
        <p:blipFill>
          <a:blip r:embed="rId2" cstate="print"/>
          <a:srcRect/>
          <a:stretch>
            <a:fillRect/>
          </a:stretch>
        </p:blipFill>
        <p:spPr bwMode="auto">
          <a:xfrm>
            <a:off x="0" y="0"/>
            <a:ext cx="6781800" cy="5621308"/>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formed man of dust…</a:t>
            </a:r>
            <a:endParaRPr lang="en-US" dirty="0"/>
          </a:p>
        </p:txBody>
      </p:sp>
      <p:sp>
        <p:nvSpPr>
          <p:cNvPr id="3" name="Content Placeholder 2"/>
          <p:cNvSpPr>
            <a:spLocks noGrp="1"/>
          </p:cNvSpPr>
          <p:nvPr>
            <p:ph idx="1"/>
          </p:nvPr>
        </p:nvSpPr>
        <p:spPr>
          <a:xfrm>
            <a:off x="457200" y="1451610"/>
            <a:ext cx="6553200" cy="3482340"/>
          </a:xfrm>
        </p:spPr>
        <p:txBody>
          <a:bodyPr>
            <a:normAutofit lnSpcReduction="10000"/>
          </a:bodyPr>
          <a:lstStyle/>
          <a:p>
            <a:r>
              <a:rPr lang="en-US" sz="3600" dirty="0" smtClean="0"/>
              <a:t>But not dust only!!!  Our bodies are about </a:t>
            </a:r>
            <a:r>
              <a:rPr lang="en-US" sz="3600" dirty="0" smtClean="0">
                <a:solidFill>
                  <a:schemeClr val="accent1">
                    <a:lumMod val="75000"/>
                  </a:schemeClr>
                </a:solidFill>
              </a:rPr>
              <a:t>70% water.</a:t>
            </a:r>
          </a:p>
          <a:p>
            <a:r>
              <a:rPr lang="en-US" sz="3600" dirty="0" smtClean="0"/>
              <a:t>No </a:t>
            </a:r>
            <a:r>
              <a:rPr lang="en-US" sz="3600" dirty="0" smtClean="0"/>
              <a:t>wonder </a:t>
            </a:r>
            <a:r>
              <a:rPr lang="en-US" sz="3600" dirty="0" smtClean="0">
                <a:solidFill>
                  <a:srgbClr val="FF0000"/>
                </a:solidFill>
              </a:rPr>
              <a:t>James 4:14 </a:t>
            </a:r>
            <a:r>
              <a:rPr lang="en-US" sz="3600" dirty="0" smtClean="0"/>
              <a:t>says our life is </a:t>
            </a:r>
            <a:r>
              <a:rPr lang="en-US" sz="3600" i="1" dirty="0" smtClean="0"/>
              <a:t>“a </a:t>
            </a:r>
            <a:r>
              <a:rPr lang="en-US" sz="3600" i="1" dirty="0" smtClean="0"/>
              <a:t>vapor that appears for a little time and then vanishes away</a:t>
            </a:r>
            <a:r>
              <a:rPr lang="en-US" sz="3600" i="1" dirty="0" smtClean="0"/>
              <a:t>.”</a:t>
            </a:r>
            <a:endParaRPr lang="en-US" sz="3600" i="1" dirty="0"/>
          </a:p>
        </p:txBody>
      </p:sp>
      <p:pic>
        <p:nvPicPr>
          <p:cNvPr id="78850" name="Picture 2" descr="See the source image"/>
          <p:cNvPicPr>
            <a:picLocks noChangeAspect="1" noChangeArrowheads="1"/>
          </p:cNvPicPr>
          <p:nvPr/>
        </p:nvPicPr>
        <p:blipFill>
          <a:blip r:embed="rId2" cstate="print"/>
          <a:srcRect/>
          <a:stretch>
            <a:fillRect/>
          </a:stretch>
        </p:blipFill>
        <p:spPr bwMode="auto">
          <a:xfrm>
            <a:off x="6858000" y="526275"/>
            <a:ext cx="2111375" cy="4371163"/>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a:t>
            </a:r>
            <a:r>
              <a:rPr lang="en-US" dirty="0" smtClean="0"/>
              <a:t>4:10 </a:t>
            </a:r>
            <a:endParaRPr lang="en-US" dirty="0"/>
          </a:p>
        </p:txBody>
      </p:sp>
      <p:sp>
        <p:nvSpPr>
          <p:cNvPr id="3" name="Content Placeholder 2"/>
          <p:cNvSpPr>
            <a:spLocks noGrp="1"/>
          </p:cNvSpPr>
          <p:nvPr>
            <p:ph idx="1"/>
          </p:nvPr>
        </p:nvSpPr>
        <p:spPr/>
        <p:txBody>
          <a:bodyPr>
            <a:normAutofit/>
          </a:bodyPr>
          <a:lstStyle/>
          <a:p>
            <a:r>
              <a:rPr lang="en-US" sz="3600" dirty="0" smtClean="0"/>
              <a:t>Jesus </a:t>
            </a:r>
            <a:r>
              <a:rPr lang="en-US" sz="3600" dirty="0" smtClean="0"/>
              <a:t>answered and said to her, "If you knew the gift of God, and who it is who says to you, 'Give Me a drink,' you would have asked Him, and He would have </a:t>
            </a:r>
            <a:r>
              <a:rPr lang="en-US" sz="3600" dirty="0" smtClean="0">
                <a:solidFill>
                  <a:schemeClr val="accent1">
                    <a:lumMod val="75000"/>
                  </a:schemeClr>
                </a:solidFill>
              </a:rPr>
              <a:t>given you living water</a:t>
            </a:r>
            <a:r>
              <a:rPr lang="en-US" sz="3600" dirty="0" smtClean="0"/>
              <a:t>."</a:t>
            </a:r>
            <a:endParaRPr lang="en-US"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Gives us NEW life…</a:t>
            </a:r>
            <a:endParaRPr lang="en-US" dirty="0"/>
          </a:p>
        </p:txBody>
      </p:sp>
      <p:sp>
        <p:nvSpPr>
          <p:cNvPr id="3" name="Content Placeholder 2"/>
          <p:cNvSpPr>
            <a:spLocks noGrp="1"/>
          </p:cNvSpPr>
          <p:nvPr>
            <p:ph idx="1"/>
          </p:nvPr>
        </p:nvSpPr>
        <p:spPr/>
        <p:txBody>
          <a:bodyPr>
            <a:normAutofit/>
          </a:bodyPr>
          <a:lstStyle/>
          <a:p>
            <a:r>
              <a:rPr lang="en-US" sz="3600" dirty="0" smtClean="0"/>
              <a:t>We are “born again… of the water and the Spirit.”  </a:t>
            </a:r>
            <a:r>
              <a:rPr lang="en-US" sz="3600" dirty="0" smtClean="0">
                <a:solidFill>
                  <a:srgbClr val="FF0000"/>
                </a:solidFill>
              </a:rPr>
              <a:t>John 3:5-7</a:t>
            </a:r>
            <a:endParaRPr lang="en-US" sz="36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857250"/>
          </a:xfrm>
        </p:spPr>
        <p:txBody>
          <a:bodyPr/>
          <a:lstStyle/>
          <a:p>
            <a:r>
              <a:rPr lang="en-US" b="1" dirty="0" smtClean="0"/>
              <a:t> 1Ki 20:28 </a:t>
            </a:r>
            <a:endParaRPr lang="en-US" b="1" dirty="0"/>
          </a:p>
        </p:txBody>
      </p:sp>
      <p:sp>
        <p:nvSpPr>
          <p:cNvPr id="3" name="Content Placeholder 2"/>
          <p:cNvSpPr>
            <a:spLocks noGrp="1"/>
          </p:cNvSpPr>
          <p:nvPr>
            <p:ph idx="1"/>
          </p:nvPr>
        </p:nvSpPr>
        <p:spPr>
          <a:xfrm>
            <a:off x="0" y="819150"/>
            <a:ext cx="9144000" cy="4038600"/>
          </a:xfrm>
        </p:spPr>
        <p:txBody>
          <a:bodyPr>
            <a:noAutofit/>
          </a:bodyPr>
          <a:lstStyle/>
          <a:p>
            <a:r>
              <a:rPr lang="en-US" sz="3600" dirty="0" smtClean="0"/>
              <a:t>Then a man of God came and spoke to the king of Israel, and said, "Thus says the LORD: 'Because the Syrians have said, "The </a:t>
            </a:r>
            <a:r>
              <a:rPr lang="en-US" sz="3600" b="1" dirty="0" smtClean="0"/>
              <a:t>LORD is </a:t>
            </a:r>
            <a:r>
              <a:rPr lang="en-US" sz="3600" b="1" dirty="0" smtClean="0">
                <a:solidFill>
                  <a:schemeClr val="accent1"/>
                </a:solidFill>
              </a:rPr>
              <a:t>God of the hills</a:t>
            </a:r>
            <a:r>
              <a:rPr lang="en-US" sz="3600" dirty="0" smtClean="0"/>
              <a:t>, </a:t>
            </a:r>
            <a:r>
              <a:rPr lang="en-US" sz="3600" b="1" dirty="0" smtClean="0"/>
              <a:t>but He is </a:t>
            </a:r>
            <a:r>
              <a:rPr lang="en-US" sz="3600" b="1" dirty="0" smtClean="0">
                <a:solidFill>
                  <a:srgbClr val="FF0000"/>
                </a:solidFill>
              </a:rPr>
              <a:t>NOT </a:t>
            </a:r>
            <a:r>
              <a:rPr lang="en-US" sz="3600" b="1" dirty="0" smtClean="0">
                <a:solidFill>
                  <a:srgbClr val="C89800"/>
                </a:solidFill>
              </a:rPr>
              <a:t>God of the valleys</a:t>
            </a:r>
            <a:r>
              <a:rPr lang="en-US" sz="3600" dirty="0" smtClean="0"/>
              <a:t>," therefore I will deliver all this great multitude into your hand, and you shall know that I am the LORD.'"</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7586" name="Picture 2" descr="See the source image"/>
          <p:cNvPicPr>
            <a:picLocks noChangeAspect="1" noChangeArrowheads="1"/>
          </p:cNvPicPr>
          <p:nvPr/>
        </p:nvPicPr>
        <p:blipFill>
          <a:blip r:embed="rId2" cstate="print"/>
          <a:srcRect/>
          <a:stretch>
            <a:fillRect/>
          </a:stretch>
        </p:blipFill>
        <p:spPr bwMode="auto">
          <a:xfrm>
            <a:off x="0" y="0"/>
            <a:ext cx="9144000" cy="513713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1:1-2</a:t>
            </a:r>
            <a:endParaRPr lang="en-US" dirty="0"/>
          </a:p>
        </p:txBody>
      </p:sp>
      <p:sp>
        <p:nvSpPr>
          <p:cNvPr id="3" name="Content Placeholder 2"/>
          <p:cNvSpPr>
            <a:spLocks noGrp="1"/>
          </p:cNvSpPr>
          <p:nvPr>
            <p:ph idx="1"/>
          </p:nvPr>
        </p:nvSpPr>
        <p:spPr/>
        <p:txBody>
          <a:bodyPr>
            <a:noAutofit/>
          </a:bodyPr>
          <a:lstStyle/>
          <a:p>
            <a:r>
              <a:rPr lang="en-US" sz="3600" dirty="0" smtClean="0"/>
              <a:t>In the beginning God created the heaven and the earth</a:t>
            </a:r>
            <a:r>
              <a:rPr lang="en-US" sz="3600" dirty="0" smtClean="0"/>
              <a:t>.</a:t>
            </a:r>
          </a:p>
          <a:p>
            <a:r>
              <a:rPr lang="en-US" sz="3600" dirty="0" smtClean="0"/>
              <a:t>The earth was without form, and void; and darkness was on the face of the deep. </a:t>
            </a:r>
            <a:r>
              <a:rPr lang="en-US" sz="3600" dirty="0" smtClean="0">
                <a:solidFill>
                  <a:schemeClr val="accent1">
                    <a:lumMod val="75000"/>
                  </a:schemeClr>
                </a:solidFill>
              </a:rPr>
              <a:t>And the Spirit of God was hovering over the face of the waters.</a:t>
            </a:r>
            <a:endParaRPr lang="en-US" sz="3600" dirty="0">
              <a:solidFill>
                <a:schemeClr val="accent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Image result for water"/>
          <p:cNvPicPr>
            <a:picLocks noChangeAspect="1" noChangeArrowheads="1"/>
          </p:cNvPicPr>
          <p:nvPr/>
        </p:nvPicPr>
        <p:blipFill>
          <a:blip r:embed="rId2" cstate="print"/>
          <a:srcRect/>
          <a:stretch>
            <a:fillRect/>
          </a:stretch>
        </p:blipFill>
        <p:spPr bwMode="auto">
          <a:xfrm>
            <a:off x="0" y="2876550"/>
            <a:ext cx="9144000" cy="2266950"/>
          </a:xfrm>
          <a:prstGeom prst="rect">
            <a:avLst/>
          </a:prstGeom>
          <a:noFill/>
        </p:spPr>
      </p:pic>
      <p:sp>
        <p:nvSpPr>
          <p:cNvPr id="2" name="Title 1"/>
          <p:cNvSpPr>
            <a:spLocks noGrp="1"/>
          </p:cNvSpPr>
          <p:nvPr>
            <p:ph type="title"/>
          </p:nvPr>
        </p:nvSpPr>
        <p:spPr/>
        <p:txBody>
          <a:bodyPr/>
          <a:lstStyle/>
          <a:p>
            <a:r>
              <a:rPr lang="en-US" dirty="0" smtClean="0"/>
              <a:t>Genesis 1:6</a:t>
            </a:r>
            <a:endParaRPr lang="en-US" dirty="0"/>
          </a:p>
        </p:txBody>
      </p:sp>
      <p:sp>
        <p:nvSpPr>
          <p:cNvPr id="3" name="Content Placeholder 2"/>
          <p:cNvSpPr>
            <a:spLocks noGrp="1"/>
          </p:cNvSpPr>
          <p:nvPr>
            <p:ph idx="1"/>
          </p:nvPr>
        </p:nvSpPr>
        <p:spPr>
          <a:xfrm>
            <a:off x="457200" y="1276350"/>
            <a:ext cx="8229600" cy="3467100"/>
          </a:xfrm>
        </p:spPr>
        <p:txBody>
          <a:bodyPr>
            <a:normAutofit/>
          </a:bodyPr>
          <a:lstStyle/>
          <a:p>
            <a:r>
              <a:rPr lang="en-US" sz="3600" dirty="0" smtClean="0"/>
              <a:t>Then God said, "Let there be a firmament in the midst of the waters, and let it divide the waters from the waters."</a:t>
            </a:r>
            <a:endParaRPr lang="en-US" sz="3600" dirty="0"/>
          </a:p>
        </p:txBody>
      </p:sp>
      <p:sp>
        <p:nvSpPr>
          <p:cNvPr id="1026" name="AutoShape 2" descr="Image result for water"/>
          <p:cNvSpPr>
            <a:spLocks noChangeAspect="1" noChangeArrowheads="1"/>
          </p:cNvSpPr>
          <p:nvPr/>
        </p:nvSpPr>
        <p:spPr bwMode="auto">
          <a:xfrm>
            <a:off x="155575" y="-1508125"/>
            <a:ext cx="4675188" cy="3152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Image result for water"/>
          <p:cNvSpPr>
            <a:spLocks noChangeAspect="1" noChangeArrowheads="1"/>
          </p:cNvSpPr>
          <p:nvPr/>
        </p:nvSpPr>
        <p:spPr bwMode="auto">
          <a:xfrm>
            <a:off x="155575" y="-1508125"/>
            <a:ext cx="4675188" cy="3152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Image result for water"/>
          <p:cNvSpPr>
            <a:spLocks noChangeAspect="1" noChangeArrowheads="1"/>
          </p:cNvSpPr>
          <p:nvPr/>
        </p:nvSpPr>
        <p:spPr bwMode="auto">
          <a:xfrm>
            <a:off x="155575" y="-1508125"/>
            <a:ext cx="4675188" cy="3152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Image result for water"/>
          <p:cNvPicPr>
            <a:picLocks noChangeAspect="1" noChangeArrowheads="1"/>
          </p:cNvPicPr>
          <p:nvPr/>
        </p:nvPicPr>
        <p:blipFill>
          <a:blip r:embed="rId2" cstate="print"/>
          <a:srcRect/>
          <a:stretch>
            <a:fillRect/>
          </a:stretch>
        </p:blipFill>
        <p:spPr bwMode="auto">
          <a:xfrm>
            <a:off x="0" y="3943350"/>
            <a:ext cx="9144000" cy="1200150"/>
          </a:xfrm>
          <a:prstGeom prst="rect">
            <a:avLst/>
          </a:prstGeom>
          <a:noFill/>
        </p:spPr>
      </p:pic>
      <p:sp>
        <p:nvSpPr>
          <p:cNvPr id="2" name="Title 1"/>
          <p:cNvSpPr>
            <a:spLocks noGrp="1"/>
          </p:cNvSpPr>
          <p:nvPr>
            <p:ph type="title"/>
          </p:nvPr>
        </p:nvSpPr>
        <p:spPr/>
        <p:txBody>
          <a:bodyPr/>
          <a:lstStyle/>
          <a:p>
            <a:r>
              <a:rPr lang="en-US" dirty="0" smtClean="0"/>
              <a:t>Genesis 1:7</a:t>
            </a:r>
            <a:endParaRPr lang="en-US" dirty="0"/>
          </a:p>
        </p:txBody>
      </p:sp>
      <p:sp>
        <p:nvSpPr>
          <p:cNvPr id="3" name="Content Placeholder 2"/>
          <p:cNvSpPr>
            <a:spLocks noGrp="1"/>
          </p:cNvSpPr>
          <p:nvPr>
            <p:ph idx="1"/>
          </p:nvPr>
        </p:nvSpPr>
        <p:spPr>
          <a:xfrm>
            <a:off x="457200" y="1504950"/>
            <a:ext cx="8229600" cy="3238500"/>
          </a:xfrm>
        </p:spPr>
        <p:txBody>
          <a:bodyPr>
            <a:normAutofit/>
          </a:bodyPr>
          <a:lstStyle/>
          <a:p>
            <a:r>
              <a:rPr lang="en-US" sz="3600" dirty="0" smtClean="0"/>
              <a:t>And God made the firmament, and divided the waters which were under the firmament from the waters which were above the firmament: and it was so.</a:t>
            </a:r>
            <a:endParaRPr lang="en-US" sz="3600" dirty="0"/>
          </a:p>
        </p:txBody>
      </p:sp>
      <p:sp>
        <p:nvSpPr>
          <p:cNvPr id="1026" name="AutoShape 2" descr="Image result for water"/>
          <p:cNvSpPr>
            <a:spLocks noChangeAspect="1" noChangeArrowheads="1"/>
          </p:cNvSpPr>
          <p:nvPr/>
        </p:nvSpPr>
        <p:spPr bwMode="auto">
          <a:xfrm>
            <a:off x="155575" y="-1508125"/>
            <a:ext cx="4675188" cy="3152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Image result for water"/>
          <p:cNvSpPr>
            <a:spLocks noChangeAspect="1" noChangeArrowheads="1"/>
          </p:cNvSpPr>
          <p:nvPr/>
        </p:nvSpPr>
        <p:spPr bwMode="auto">
          <a:xfrm>
            <a:off x="155575" y="-1508125"/>
            <a:ext cx="4675188" cy="3152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Image result for water"/>
          <p:cNvSpPr>
            <a:spLocks noChangeAspect="1" noChangeArrowheads="1"/>
          </p:cNvSpPr>
          <p:nvPr/>
        </p:nvSpPr>
        <p:spPr bwMode="auto">
          <a:xfrm>
            <a:off x="155575" y="-1508125"/>
            <a:ext cx="4675188" cy="3152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1:9</a:t>
            </a:r>
            <a:endParaRPr lang="en-US" dirty="0"/>
          </a:p>
        </p:txBody>
      </p:sp>
      <p:sp>
        <p:nvSpPr>
          <p:cNvPr id="3" name="Content Placeholder 2"/>
          <p:cNvSpPr>
            <a:spLocks noGrp="1"/>
          </p:cNvSpPr>
          <p:nvPr>
            <p:ph idx="1"/>
          </p:nvPr>
        </p:nvSpPr>
        <p:spPr/>
        <p:txBody>
          <a:bodyPr>
            <a:noAutofit/>
          </a:bodyPr>
          <a:lstStyle/>
          <a:p>
            <a:r>
              <a:rPr lang="en-US" sz="3600" dirty="0" smtClean="0"/>
              <a:t>And God said, Let the waters under the heaven be gathered together unto one place, and let the dry land appear: and it was so.</a:t>
            </a:r>
            <a:endParaRPr lang="en-US" sz="3600" dirty="0">
              <a:solidFill>
                <a:schemeClr val="accent1">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38:8-9</a:t>
            </a:r>
            <a:endParaRPr lang="en-US" dirty="0"/>
          </a:p>
        </p:txBody>
      </p:sp>
      <p:sp>
        <p:nvSpPr>
          <p:cNvPr id="3" name="Content Placeholder 2"/>
          <p:cNvSpPr>
            <a:spLocks noGrp="1"/>
          </p:cNvSpPr>
          <p:nvPr>
            <p:ph idx="1"/>
          </p:nvPr>
        </p:nvSpPr>
        <p:spPr/>
        <p:txBody>
          <a:bodyPr>
            <a:normAutofit/>
          </a:bodyPr>
          <a:lstStyle/>
          <a:p>
            <a:r>
              <a:rPr lang="en-US" sz="3600" dirty="0" smtClean="0"/>
              <a:t>Who </a:t>
            </a:r>
            <a:r>
              <a:rPr lang="en-US" sz="3600" dirty="0" smtClean="0"/>
              <a:t>shut in the sea with doors, When it burst forth and issued from the </a:t>
            </a:r>
            <a:r>
              <a:rPr lang="en-US" sz="3600" dirty="0" smtClean="0"/>
              <a:t>womb; When </a:t>
            </a:r>
            <a:r>
              <a:rPr lang="en-US" sz="3600" dirty="0" smtClean="0"/>
              <a:t>I made the clouds its garment, And thick darkness its swaddling band</a:t>
            </a:r>
            <a:r>
              <a:rPr lang="en-US" sz="3600" dirty="0" smtClean="0"/>
              <a:t>;</a:t>
            </a:r>
            <a:endParaRPr lang="en-US"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TotalTime>
  <Words>750</Words>
  <Application>Microsoft Office PowerPoint</Application>
  <PresentationFormat>On-screen Show (16:9)</PresentationFormat>
  <Paragraphs>51</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Flow</vt:lpstr>
      <vt:lpstr>Office Theme</vt:lpstr>
      <vt:lpstr>Slide 1</vt:lpstr>
      <vt:lpstr>Slide 2</vt:lpstr>
      <vt:lpstr> 1Ki 20:28 </vt:lpstr>
      <vt:lpstr>Slide 4</vt:lpstr>
      <vt:lpstr>Genesis 1:1-2</vt:lpstr>
      <vt:lpstr>Genesis 1:6</vt:lpstr>
      <vt:lpstr>Genesis 1:7</vt:lpstr>
      <vt:lpstr>Genesis 1:9</vt:lpstr>
      <vt:lpstr>Job 38:8-9</vt:lpstr>
      <vt:lpstr>Job 38:10-11</vt:lpstr>
      <vt:lpstr>Genesis 2:4-6</vt:lpstr>
      <vt:lpstr>Genesis 2:4-6</vt:lpstr>
      <vt:lpstr>Genesis 7:1-4</vt:lpstr>
      <vt:lpstr>Genesis 7:11</vt:lpstr>
      <vt:lpstr>God showed his H2O power by…</vt:lpstr>
      <vt:lpstr>God showed his H2O power by…</vt:lpstr>
      <vt:lpstr>But the most amazing… The most unexpected… And the most powerful things God ever did with water…</vt:lpstr>
      <vt:lpstr>John 11:35</vt:lpstr>
      <vt:lpstr>Luke 13:34</vt:lpstr>
      <vt:lpstr>God formed man of dust…</vt:lpstr>
      <vt:lpstr>John 4:10 </vt:lpstr>
      <vt:lpstr>Gives us NEW life…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dc:creator>
  <cp:lastModifiedBy>Maria</cp:lastModifiedBy>
  <cp:revision>10</cp:revision>
  <dcterms:created xsi:type="dcterms:W3CDTF">2018-04-29T12:42:22Z</dcterms:created>
  <dcterms:modified xsi:type="dcterms:W3CDTF">2018-04-29T14:07:23Z</dcterms:modified>
</cp:coreProperties>
</file>