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4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0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hhh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hhh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6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4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James gives an overview of his epistle in James 1:2-4. </a:t>
            </a:r>
          </a:p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He makes reference to “trials of various kinds” and “the testing of your faith.”</a:t>
            </a:r>
          </a:p>
          <a:p>
            <a:r>
              <a:rPr lang="en-US" sz="4400" dirty="0" smtClean="0">
                <a:latin typeface="Arial Black" panose="020B0A04020102020204" pitchFamily="34" charset="0"/>
              </a:rPr>
              <a:t>The letter then is a text book about what tests we will face to prove our faith.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25625"/>
            <a:ext cx="11642501" cy="5026278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THE TEST OF SMARTNESS (Wisdom)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1:5-11 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It comes from God.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Recognize our lowly state.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THE TEST OF STEADFASTNESS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1:12-18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Under persecutions.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About our passions.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For our purpose.</a:t>
            </a:r>
          </a:p>
          <a:p>
            <a:pPr marL="914400" lvl="2" indent="0">
              <a:buNone/>
            </a:pPr>
            <a:endParaRPr lang="en-US" sz="4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4"/>
            <a:ext cx="11616743" cy="48971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THE TEST OF SUBMISSION</a:t>
            </a:r>
          </a:p>
          <a:p>
            <a:pPr lvl="1"/>
            <a:r>
              <a:rPr lang="en-US" sz="4000" dirty="0" smtClean="0">
                <a:latin typeface="Arial Black" panose="020B0A04020102020204" pitchFamily="34" charset="0"/>
              </a:rPr>
              <a:t>James 1:19-27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the counsel of God through his word.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God’s definition of religious.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The word “religion” in verses 26 and 27 means, “ceremonial observances.”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In other words this text is dealing with hypocrites.</a:t>
            </a:r>
          </a:p>
        </p:txBody>
      </p:sp>
    </p:spTree>
    <p:extLst>
      <p:ext uri="{BB962C8B-B14F-4D97-AF65-F5344CB8AC3E}">
        <p14:creationId xmlns:p14="http://schemas.microsoft.com/office/powerpoint/2010/main" val="42666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9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IMPARTIALITY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2:1-13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It is not Christian behavior to treat some people well and mistreat others. 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It is wrong for us to develop improper evaluations of people due to appearance. 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says that this is not loving your neighbor as yourself and goes on to discuss the magnitude of this sin. 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48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573306"/>
            <a:ext cx="11645153" cy="527859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COMPASSION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2:14-17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Difference between empathy and compassion.</a:t>
            </a:r>
          </a:p>
          <a:p>
            <a:pPr lvl="2"/>
            <a:r>
              <a:rPr lang="en-US" sz="3200" u="sng" dirty="0">
                <a:solidFill>
                  <a:srgbClr val="0070C0"/>
                </a:solidFill>
                <a:latin typeface="Arial Black" panose="020B0A04020102020204" pitchFamily="34" charset="0"/>
              </a:rPr>
              <a:t>Empathy</a:t>
            </a: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- 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The ability to understand of be sensitive to the feelings and experiences of others. (James 2:15)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sz="32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Compassion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- </a:t>
            </a:r>
            <a:r>
              <a:rPr lang="en-US" sz="3200" dirty="0" smtClean="0">
                <a:latin typeface="Arial Black" panose="020B0A04020102020204" pitchFamily="34" charset="0"/>
              </a:rPr>
              <a:t>sympathetic consciousness of </a:t>
            </a:r>
            <a:r>
              <a:rPr lang="en-US" sz="3200" dirty="0">
                <a:latin typeface="Arial Black" panose="020B0A04020102020204" pitchFamily="34" charset="0"/>
              </a:rPr>
              <a:t>others' distress together with a desire to </a:t>
            </a:r>
            <a:r>
              <a:rPr lang="en-US" sz="3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alleviate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</a:rPr>
              <a:t>it.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Jesus was moved with compassion.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Matt. 14:14- 5000 people.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Mark 1:41- Leper.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690688"/>
            <a:ext cx="11524130" cy="516121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ACTION/OBEDIENCE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2:18-26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Faith is made complete through action/works.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We hear many people say that “faith alone” saves you.  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2:24 is the only text in the Bible that puts these two words side by side. What does it say? “…a person is justified by works and </a:t>
            </a:r>
            <a:r>
              <a:rPr lang="en-US" sz="32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NOT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by ‘faith alone.’”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 comparison is made to physical death and spiritual death. </a:t>
            </a:r>
          </a:p>
        </p:txBody>
      </p:sp>
    </p:spTree>
    <p:extLst>
      <p:ext uri="{BB962C8B-B14F-4D97-AF65-F5344CB8AC3E}">
        <p14:creationId xmlns:p14="http://schemas.microsoft.com/office/powerpoint/2010/main" val="26788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365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17</cp:revision>
  <cp:lastPrinted>2018-04-06T22:37:25Z</cp:lastPrinted>
  <dcterms:created xsi:type="dcterms:W3CDTF">2018-04-06T18:56:07Z</dcterms:created>
  <dcterms:modified xsi:type="dcterms:W3CDTF">2018-04-12T16:54:39Z</dcterms:modified>
</cp:coreProperties>
</file>