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16C7-5CF3-4FFB-8711-4F1C599DADD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4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James gives an overview of his epistle in James 1:2-4. </a:t>
            </a:r>
          </a:p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He makes reference to “trials of various kinds” and “the testing of your faith.”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The letter then is a text book about what tests we will face to prove our faith.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5"/>
            <a:ext cx="11642501" cy="502627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THE TEST OF SMARTNESS (Wisdom)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1:5-11 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It comes from God.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Recognize our lowly state.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THE TEST OF STEADFASTNESS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1:12-18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Under persecutions.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About our passions.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For our purpose.</a:t>
            </a:r>
          </a:p>
          <a:p>
            <a:pPr marL="914400" lvl="2" indent="0">
              <a:buNone/>
            </a:pPr>
            <a:endParaRPr lang="en-US" sz="4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4"/>
            <a:ext cx="11616743" cy="48971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SUBMISSION</a:t>
            </a:r>
          </a:p>
          <a:p>
            <a:pPr lvl="1"/>
            <a:r>
              <a:rPr lang="en-US" sz="4000" dirty="0" smtClean="0">
                <a:latin typeface="Arial Black" panose="020B0A04020102020204" pitchFamily="34" charset="0"/>
              </a:rPr>
              <a:t>James 1:19-27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the counsel of God through his word.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God’s definition of religious.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The word “religion” in verses 26 and 27 means, “ceremonial observances.”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In other words this text is dealing with hypocrites.</a:t>
            </a:r>
          </a:p>
        </p:txBody>
      </p:sp>
    </p:spTree>
    <p:extLst>
      <p:ext uri="{BB962C8B-B14F-4D97-AF65-F5344CB8AC3E}">
        <p14:creationId xmlns:p14="http://schemas.microsoft.com/office/powerpoint/2010/main" val="42666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Tests of Faith</vt:lpstr>
      <vt:lpstr>Tests of Faith</vt:lpstr>
      <vt:lpstr>Tests of Faith</vt:lpstr>
      <vt:lpstr>Tests of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dcterms:created xsi:type="dcterms:W3CDTF">2018-04-06T18:56:07Z</dcterms:created>
  <dcterms:modified xsi:type="dcterms:W3CDTF">2018-04-06T22:32:29Z</dcterms:modified>
</cp:coreProperties>
</file>