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3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9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6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7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1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29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4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2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4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9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4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2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5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6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0574BFA-FC33-44DC-A644-AEF6216547A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4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RESTORING THE ERRING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Galatians 6:1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507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EBEBEB"/>
                </a:solidFill>
              </a:rPr>
              <a:t>RESTORING THE ERRING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72392" cy="3951846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Christians must be concerned.</a:t>
            </a:r>
          </a:p>
          <a:p>
            <a:pPr lvl="1"/>
            <a:r>
              <a:rPr lang="en-US" sz="3600" dirty="0" smtClean="0"/>
              <a:t>We can’t be too busy or be so comfortable in our place in life that we overlook those who are in spiritual need.</a:t>
            </a:r>
          </a:p>
          <a:p>
            <a:pPr lvl="1"/>
            <a:r>
              <a:rPr lang="en-US" sz="3600" dirty="0" smtClean="0"/>
              <a:t>Luke 15:7- “There is more rejoicing in heaven over one sinner that repents than over ninety-nine just persons who need no repentance.”</a:t>
            </a:r>
          </a:p>
          <a:p>
            <a:pPr lvl="2"/>
            <a:r>
              <a:rPr lang="en-US" sz="3400" dirty="0" smtClean="0"/>
              <a:t>What does this mean? 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1289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EBEBEB"/>
                </a:solidFill>
              </a:rPr>
              <a:t>RESTORING THE ERRING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8" y="2603500"/>
            <a:ext cx="11062952" cy="42545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SOME CAUSES FOR LEAVING CHRIST:</a:t>
            </a:r>
          </a:p>
          <a:p>
            <a:pPr lvl="1"/>
            <a:r>
              <a:rPr lang="en-US" sz="3400" dirty="0" smtClean="0"/>
              <a:t>Deliberate disobedience</a:t>
            </a:r>
          </a:p>
          <a:p>
            <a:pPr lvl="1"/>
            <a:r>
              <a:rPr lang="en-US" sz="3400" dirty="0" smtClean="0"/>
              <a:t>Ignorance</a:t>
            </a:r>
          </a:p>
          <a:p>
            <a:pPr lvl="1"/>
            <a:r>
              <a:rPr lang="en-US" sz="3400" dirty="0" smtClean="0"/>
              <a:t>Drifting aimlessly/carelessly- Heb. 2:1-3</a:t>
            </a:r>
          </a:p>
          <a:p>
            <a:pPr lvl="1"/>
            <a:r>
              <a:rPr lang="en-US" sz="3400" dirty="0" smtClean="0"/>
              <a:t>Many walk in darkness because of weakness.</a:t>
            </a:r>
          </a:p>
          <a:p>
            <a:pPr lvl="1"/>
            <a:r>
              <a:rPr lang="en-US" sz="3400" dirty="0" smtClean="0"/>
              <a:t>Not seeking out God’s people in a move.</a:t>
            </a:r>
          </a:p>
          <a:p>
            <a:pPr lvl="1"/>
            <a:r>
              <a:rPr lang="en-US" sz="3400" dirty="0" smtClean="0"/>
              <a:t>Life’s difficulties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2832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EBEBEB"/>
                </a:solidFill>
              </a:rPr>
              <a:t>RESTORING THE ERRING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2629256"/>
            <a:ext cx="11062951" cy="388745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CAN BE DONE ABOUT THE LOST:</a:t>
            </a:r>
          </a:p>
          <a:p>
            <a:pPr lvl="1"/>
            <a:r>
              <a:rPr lang="en-US" sz="3400" dirty="0" smtClean="0"/>
              <a:t>Do everything in our power to create prevention.</a:t>
            </a:r>
          </a:p>
          <a:p>
            <a:pPr lvl="1"/>
            <a:r>
              <a:rPr lang="en-US" sz="3400" dirty="0" smtClean="0"/>
              <a:t>Motivation</a:t>
            </a:r>
          </a:p>
          <a:p>
            <a:pPr lvl="1"/>
            <a:r>
              <a:rPr lang="en-US" sz="3400" dirty="0" smtClean="0"/>
              <a:t>Effective lost sheep program is necessary</a:t>
            </a:r>
          </a:p>
          <a:p>
            <a:pPr lvl="2"/>
            <a:r>
              <a:rPr lang="en-US" sz="3200" dirty="0" smtClean="0"/>
              <a:t>Entire congregation must be sensitive to the lost.</a:t>
            </a:r>
          </a:p>
        </p:txBody>
      </p:sp>
    </p:spTree>
    <p:extLst>
      <p:ext uri="{BB962C8B-B14F-4D97-AF65-F5344CB8AC3E}">
        <p14:creationId xmlns:p14="http://schemas.microsoft.com/office/powerpoint/2010/main" val="103937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138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RESTORING THE ERRING</vt:lpstr>
      <vt:lpstr>RESTORING THE ERRING</vt:lpstr>
      <vt:lpstr>RESTORING THE ERRING</vt:lpstr>
      <vt:lpstr>RESTORING THE ERRING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THE ERRING</dc:title>
  <dc:creator>Chris Pressnell</dc:creator>
  <cp:lastModifiedBy>Chris Pressnell</cp:lastModifiedBy>
  <cp:revision>2</cp:revision>
  <dcterms:created xsi:type="dcterms:W3CDTF">2018-04-08T21:01:08Z</dcterms:created>
  <dcterms:modified xsi:type="dcterms:W3CDTF">2018-04-08T21:16:43Z</dcterms:modified>
</cp:coreProperties>
</file>