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4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9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1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2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26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19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14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27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4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4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0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0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1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9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5394DB4-7D69-4F04-A05A-CEC55BCD63E3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AAA14B-595F-4542-96FF-1F80C5385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5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ahnschrift SemiBold" panose="020B0502040204020203" pitchFamily="34" charset="0"/>
              </a:rPr>
              <a:t>Opportunities Felix had to neglect to remain lost!</a:t>
            </a:r>
            <a:endParaRPr lang="en-US" b="1" dirty="0">
              <a:latin typeface="Bahnschrift SemiBol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ahnschrift SemiBold" panose="020B0502040204020203" pitchFamily="34" charset="0"/>
              </a:rPr>
              <a:t>Acts 24:22-27</a:t>
            </a:r>
            <a:endParaRPr lang="en-US" sz="40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8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Luke tells us that Felix…………</a:t>
            </a:r>
          </a:p>
          <a:p>
            <a:pPr marL="0" indent="0" algn="ctr">
              <a:buNone/>
            </a:pPr>
            <a:r>
              <a:rPr lang="en-US" sz="4000" b="1" dirty="0" smtClean="0"/>
              <a:t>WAS IN THE RIGHT PLACE AT THE RIGHT TIME</a:t>
            </a:r>
          </a:p>
          <a:p>
            <a:r>
              <a:rPr lang="en-US" sz="3600" dirty="0" smtClean="0"/>
              <a:t>Acts 24:24</a:t>
            </a:r>
          </a:p>
          <a:p>
            <a:r>
              <a:rPr lang="en-US" sz="3600" dirty="0" smtClean="0"/>
              <a:t>II Cor. 6:2</a:t>
            </a:r>
            <a:endParaRPr lang="en-US" sz="3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54953" y="948689"/>
            <a:ext cx="8761413" cy="727075"/>
          </a:xfrm>
        </p:spPr>
        <p:txBody>
          <a:bodyPr/>
          <a:lstStyle/>
          <a:p>
            <a:r>
              <a:rPr lang="en-US" sz="4000" dirty="0" smtClean="0"/>
              <a:t>Opportunities Felix had to neglect to remain lost!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035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Opportunities Felix had to neglect to remain lost!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61092" cy="3416300"/>
          </a:xfrm>
        </p:spPr>
        <p:txBody>
          <a:bodyPr>
            <a:normAutofit/>
          </a:bodyPr>
          <a:lstStyle/>
          <a:p>
            <a:pPr lvl="0">
              <a:buClr>
                <a:srgbClr val="F5A408"/>
              </a:buClr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Luke tells us that Felix</a:t>
            </a:r>
            <a:r>
              <a:rPr lang="en-US" sz="32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…………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HEARD THE APOSTLE PAUL PREACH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Acts 24:24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Paul was a very </a:t>
            </a:r>
            <a:r>
              <a:rPr lang="en-US" sz="3600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capable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preacher.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Felix heard a </a:t>
            </a:r>
            <a:r>
              <a:rPr lang="en-US" sz="3600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powerful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gospel- Rom. 1:16.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5A408"/>
              </a:buClr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Luke tells us that Felix</a:t>
            </a:r>
            <a:r>
              <a:rPr lang="en-US" sz="32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…………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HEARD A SERMON ADAPTED SPECIFICALLY FOR HIM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Acts 24:25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How did this lesson apply to Felix?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Opportunities Felix had to neglect to remain lost!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18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066040" cy="3836489"/>
          </a:xfrm>
        </p:spPr>
        <p:txBody>
          <a:bodyPr>
            <a:normAutofit/>
          </a:bodyPr>
          <a:lstStyle/>
          <a:p>
            <a:pPr lvl="0">
              <a:buClr>
                <a:srgbClr val="F5A408"/>
              </a:buClr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Luke tells us that Felix</a:t>
            </a:r>
            <a:r>
              <a:rPr lang="en-US" sz="32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…………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HAD AN EMOTIONAL RESPONSE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Acts 24:25</a:t>
            </a:r>
          </a:p>
          <a:p>
            <a:pPr>
              <a:buClr>
                <a:srgbClr val="F5A408"/>
              </a:buClr>
            </a:pPr>
            <a:r>
              <a:rPr lang="en-US" sz="3600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Emotion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is important but building our spiritual foundation on </a:t>
            </a:r>
            <a:r>
              <a:rPr lang="en-US" sz="3600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faith in Jesus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is what is needed- Matt. 16:13-19; I Cor. 3:18.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Opportunities Felix had to neglect to remain lost!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291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569652" cy="3416300"/>
          </a:xfrm>
        </p:spPr>
        <p:txBody>
          <a:bodyPr/>
          <a:lstStyle/>
          <a:p>
            <a:pPr lvl="0">
              <a:buClr>
                <a:srgbClr val="F5A408"/>
              </a:buClr>
            </a:pPr>
            <a:r>
              <a:rPr lang="en-US" sz="32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Luke tells us that Felix</a:t>
            </a:r>
            <a:r>
              <a:rPr lang="en-US" sz="32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…………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HAD A SECOND CHANCE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Acts 24:26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Jonah 3:1; Acts 8:20-24; II Sam. 12:1-13.</a:t>
            </a:r>
          </a:p>
          <a:p>
            <a:pPr>
              <a:buClr>
                <a:srgbClr val="F5A408"/>
              </a:buClr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 </a:t>
            </a:r>
            <a:r>
              <a:rPr lang="en-US" sz="3600" b="1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called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for Paul often. 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Opportunities Felix had to neglect to remain lost!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03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195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 SemiBold</vt:lpstr>
      <vt:lpstr>Century Gothic</vt:lpstr>
      <vt:lpstr>Wingdings 3</vt:lpstr>
      <vt:lpstr>Ion Boardroom</vt:lpstr>
      <vt:lpstr>Opportunities Felix had to neglect to remain lost!</vt:lpstr>
      <vt:lpstr>Opportunities Felix had to neglect to remain lost!</vt:lpstr>
      <vt:lpstr>Opportunities Felix had to neglect to remain lost!</vt:lpstr>
      <vt:lpstr>Opportunities Felix had to neglect to remain lost!</vt:lpstr>
      <vt:lpstr>Opportunities Felix had to neglect to remain lost!</vt:lpstr>
      <vt:lpstr>Opportunities Felix had to neglect to remain lost!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Felix had to neglect to remain lost!</dc:title>
  <dc:creator>Chris Pressnell</dc:creator>
  <cp:lastModifiedBy>Chris Pressnell</cp:lastModifiedBy>
  <cp:revision>2</cp:revision>
  <dcterms:created xsi:type="dcterms:W3CDTF">2018-03-21T23:26:24Z</dcterms:created>
  <dcterms:modified xsi:type="dcterms:W3CDTF">2018-03-21T23:40:34Z</dcterms:modified>
</cp:coreProperties>
</file>