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EA5A-0FF9-4AF3-ADF2-ED669A01588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D00E-A1D2-4ADC-926A-760D3AC9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Partakers of the Divine Nature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 Peter 1:3-4</a:t>
            </a:r>
            <a:endParaRPr 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61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Partakers of the Divine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</a:rPr>
              <a:t>Although, we will never be God, we can share in the divine nature.</a:t>
            </a:r>
          </a:p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</a:rPr>
              <a:t>Today, we want to discuss from our text the two ways God encourages this development.</a:t>
            </a:r>
            <a:endParaRPr lang="en-US" sz="40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19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1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Partakers of the Divine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2"/>
            <a:ext cx="10515600" cy="4340043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has provided us with the…………</a:t>
            </a:r>
          </a:p>
          <a:p>
            <a:pPr marL="0" indent="0" algn="ctr"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KNOW-HOW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 Peter 1:3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Jesus is 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exact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image of God- Col. 1:15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Jesus is the perfect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life- I Peter 2:22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Jesus is 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truth. John 1:14; 14:6; See also John 15:26</a:t>
            </a:r>
          </a:p>
          <a:p>
            <a:pPr marL="0" indent="0" algn="ctr">
              <a:buNone/>
            </a:pPr>
            <a:endParaRPr lang="en-US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6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1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Partakers of the Divine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590493"/>
            <a:ext cx="11547565" cy="4351338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has provided us with the…………</a:t>
            </a:r>
          </a:p>
          <a:p>
            <a:pPr marL="0" indent="0" algn="ctr"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INCENTIVE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 has granted us precious and very great promises.</a:t>
            </a:r>
          </a:p>
          <a:p>
            <a:pPr lvl="1"/>
            <a:r>
              <a:rPr lang="en-US" sz="3200" b="1" i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Megistos</a:t>
            </a:r>
            <a:r>
              <a:rPr lang="en-US" sz="3200" b="1" i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2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Comes from the root word for </a:t>
            </a:r>
            <a:r>
              <a:rPr lang="en-US" sz="32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mega, big or large</a:t>
            </a:r>
          </a:p>
          <a:p>
            <a:pPr lvl="2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Means </a:t>
            </a:r>
            <a:r>
              <a:rPr lang="en-US" sz="32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greatest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or exceeding </a:t>
            </a:r>
            <a:r>
              <a:rPr lang="en-US" sz="32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great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Eph. 3:20</a:t>
            </a:r>
          </a:p>
          <a:p>
            <a:pPr lvl="1"/>
            <a:r>
              <a:rPr lang="en-US" sz="3200" b="1" i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Timia</a:t>
            </a:r>
            <a:r>
              <a:rPr lang="en-US" sz="3200" b="1" i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means </a:t>
            </a:r>
            <a:r>
              <a:rPr lang="en-US" sz="32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valuable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3200" b="1" i="1" dirty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1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Partakers of the Divine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are some of these promises</a:t>
            </a:r>
          </a:p>
          <a:p>
            <a:pPr lvl="1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Fellowship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I John 1:7, II Peter 1:4</a:t>
            </a:r>
            <a:endParaRPr lang="en-US" sz="3600" b="1" u="sng" dirty="0" smtClean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Guidance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II Tim. 3:16-17, II Peter 1:4,10</a:t>
            </a:r>
            <a:endParaRPr lang="en-US" sz="3600" b="1" u="sng" dirty="0" smtClean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Blessings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Eph. 1:3, II Peter 1:8,10</a:t>
            </a:r>
            <a:endParaRPr lang="en-US" sz="3600" b="1" u="sng" dirty="0" smtClean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Eternal life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Heb. 9:15, II Peter 1:11</a:t>
            </a:r>
            <a:endParaRPr lang="en-US" sz="3600" b="1" u="sng" dirty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4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Unicode MS</vt:lpstr>
      <vt:lpstr>Arial</vt:lpstr>
      <vt:lpstr>Calibri</vt:lpstr>
      <vt:lpstr>Calibri Light</vt:lpstr>
      <vt:lpstr>Office Theme</vt:lpstr>
      <vt:lpstr>Partakers of the Divine Nature</vt:lpstr>
      <vt:lpstr>Partakers of the Divine Nature</vt:lpstr>
      <vt:lpstr>Partakers of the Divine Nature</vt:lpstr>
      <vt:lpstr>Partakers of the Divine Nature</vt:lpstr>
      <vt:lpstr>Partakers of the Divine Nature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Partakers of the Divine Nature</dc:title>
  <dc:creator>Chris Pressnell</dc:creator>
  <cp:lastModifiedBy>Chris Pressnell</cp:lastModifiedBy>
  <cp:revision>3</cp:revision>
  <dcterms:created xsi:type="dcterms:W3CDTF">2018-03-18T13:16:51Z</dcterms:created>
  <dcterms:modified xsi:type="dcterms:W3CDTF">2018-03-18T13:31:57Z</dcterms:modified>
</cp:coreProperties>
</file>