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6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7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0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30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12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2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4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49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4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3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1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9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6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17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10 Churches You </a:t>
            </a:r>
            <a:br>
              <a:rPr lang="en-US" dirty="0" smtClean="0"/>
            </a:br>
            <a:r>
              <a:rPr lang="en-US" dirty="0" smtClean="0"/>
              <a:t>Might Want to Avoid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Ephesians 3:10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65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8"/>
            <a:ext cx="10476411" cy="108093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prstClr val="white"/>
                </a:solidFill>
              </a:rPr>
              <a:t>10 Churches </a:t>
            </a:r>
            <a:r>
              <a:rPr lang="en-US" sz="4800" dirty="0" smtClean="0">
                <a:solidFill>
                  <a:prstClr val="white"/>
                </a:solidFill>
              </a:rPr>
              <a:t>You Might </a:t>
            </a:r>
            <a:r>
              <a:rPr lang="en-US" sz="4800" dirty="0">
                <a:solidFill>
                  <a:prstClr val="white"/>
                </a:solidFill>
              </a:rPr>
              <a:t>Want to Avoid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58" y="2167054"/>
            <a:ext cx="9613861" cy="452112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Avoid a Church that…………….</a:t>
            </a:r>
          </a:p>
          <a:p>
            <a:pPr marL="0" indent="0" algn="ctr">
              <a:buNone/>
            </a:pPr>
            <a:r>
              <a:rPr lang="en-US" sz="4000" b="1" dirty="0" smtClean="0"/>
              <a:t>HAS LOST ITS FIRST LOVE</a:t>
            </a:r>
          </a:p>
          <a:p>
            <a:r>
              <a:rPr lang="en-US" sz="3600" dirty="0" smtClean="0"/>
              <a:t>Rev. 2:4</a:t>
            </a:r>
          </a:p>
          <a:p>
            <a:r>
              <a:rPr lang="en-US" sz="3600" b="1" u="sng" dirty="0" smtClean="0"/>
              <a:t>Sharing the gospel</a:t>
            </a:r>
            <a:r>
              <a:rPr lang="en-US" sz="3600" dirty="0" smtClean="0"/>
              <a:t> is the first priority.</a:t>
            </a:r>
          </a:p>
          <a:p>
            <a:pPr marL="0" indent="0" algn="ctr">
              <a:buNone/>
            </a:pPr>
            <a:r>
              <a:rPr lang="en-US" sz="4000" b="1" dirty="0" smtClean="0"/>
              <a:t>DOESN’T PREACH THE CROSS</a:t>
            </a:r>
          </a:p>
          <a:p>
            <a:r>
              <a:rPr lang="en-US" sz="3600" dirty="0" smtClean="0"/>
              <a:t>I Cor. 1:18, 23-24; 2:2</a:t>
            </a:r>
          </a:p>
          <a:p>
            <a:r>
              <a:rPr lang="en-US" sz="3600" dirty="0" smtClean="0"/>
              <a:t>Gal. 6:14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811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8"/>
            <a:ext cx="10437223" cy="108093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prstClr val="white"/>
                </a:solidFill>
              </a:rPr>
              <a:t>10 Churches You Might Want to Avoid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4" y="2049489"/>
            <a:ext cx="9613861" cy="469094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Avoid a Church that</a:t>
            </a:r>
            <a:r>
              <a:rPr lang="en-US" sz="3200" i="1" dirty="0" smtClean="0">
                <a:solidFill>
                  <a:prstClr val="white"/>
                </a:solidFill>
              </a:rPr>
              <a:t>…………….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TEACHES DOCTRINES THAT ARE WRONG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Acts 17:11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II Tim. 4:2-3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HAS LEADERS WHO ARE IN OPEN, UNREPENTANT SIN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 Tim. 3 or Titus 1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Leaders who </a:t>
            </a:r>
            <a:r>
              <a:rPr lang="en-US" sz="3600" b="1" u="sng" dirty="0" smtClean="0">
                <a:solidFill>
                  <a:prstClr val="white"/>
                </a:solidFill>
              </a:rPr>
              <a:t>never did</a:t>
            </a:r>
            <a:r>
              <a:rPr lang="en-US" sz="3600" b="1" dirty="0" smtClean="0">
                <a:solidFill>
                  <a:prstClr val="white"/>
                </a:solidFill>
              </a:rPr>
              <a:t> </a:t>
            </a:r>
            <a:r>
              <a:rPr lang="en-US" sz="3600" dirty="0" smtClean="0">
                <a:solidFill>
                  <a:prstClr val="white"/>
                </a:solidFill>
              </a:rPr>
              <a:t>or </a:t>
            </a:r>
            <a:r>
              <a:rPr lang="en-US" sz="3600" b="1" u="sng" dirty="0" smtClean="0">
                <a:solidFill>
                  <a:prstClr val="white"/>
                </a:solidFill>
              </a:rPr>
              <a:t>no longer</a:t>
            </a:r>
            <a:r>
              <a:rPr lang="en-US" sz="3600" dirty="0" smtClean="0">
                <a:solidFill>
                  <a:prstClr val="white"/>
                </a:solidFill>
              </a:rPr>
              <a:t> meet the </a:t>
            </a:r>
            <a:r>
              <a:rPr lang="en-US" sz="3600" b="1" u="sng" dirty="0" smtClean="0">
                <a:solidFill>
                  <a:prstClr val="white"/>
                </a:solidFill>
              </a:rPr>
              <a:t>qualifications</a:t>
            </a:r>
            <a:r>
              <a:rPr lang="en-US" sz="3600" dirty="0" smtClean="0">
                <a:solidFill>
                  <a:prstClr val="white"/>
                </a:solidFill>
              </a:rPr>
              <a:t>.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10437222" cy="108093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prstClr val="white"/>
                </a:solidFill>
              </a:rPr>
              <a:t>10 Churches You Might Want to Avoid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7293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Avoid a Church that</a:t>
            </a:r>
            <a:r>
              <a:rPr lang="en-US" sz="3200" i="1" dirty="0" smtClean="0">
                <a:solidFill>
                  <a:prstClr val="white"/>
                </a:solidFill>
              </a:rPr>
              <a:t>…………….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DISMISSES SUFFERING AND TRIALS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John 9:1-2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This is not because they have little faith.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NEVER CONVICTS YOU OF SIN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II Sam. 12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I’m </a:t>
            </a:r>
            <a:r>
              <a:rPr lang="en-US" sz="3600" b="1" u="sng" dirty="0" smtClean="0">
                <a:solidFill>
                  <a:prstClr val="white"/>
                </a:solidFill>
              </a:rPr>
              <a:t>okay</a:t>
            </a:r>
            <a:r>
              <a:rPr lang="en-US" sz="3600" dirty="0" smtClean="0">
                <a:solidFill>
                  <a:prstClr val="white"/>
                </a:solidFill>
              </a:rPr>
              <a:t>, you’re </a:t>
            </a:r>
            <a:r>
              <a:rPr lang="en-US" sz="3600" b="1" u="sng" dirty="0" smtClean="0">
                <a:solidFill>
                  <a:prstClr val="white"/>
                </a:solidFill>
              </a:rPr>
              <a:t>okay</a:t>
            </a:r>
            <a:r>
              <a:rPr lang="en-US" sz="3600" dirty="0" smtClean="0">
                <a:solidFill>
                  <a:prstClr val="white"/>
                </a:solidFill>
              </a:rPr>
              <a:t>.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10437222" cy="1080938"/>
          </a:xfrm>
        </p:spPr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10 Churches You Might Want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4743"/>
            <a:ext cx="10632113" cy="463731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Avoid a Church that</a:t>
            </a:r>
            <a:r>
              <a:rPr lang="en-US" sz="3200" i="1" dirty="0" smtClean="0">
                <a:solidFill>
                  <a:prstClr val="white"/>
                </a:solidFill>
              </a:rPr>
              <a:t>…………….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IS LUKEWARM OR DEAD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Rev. 3:16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The author compares these to </a:t>
            </a:r>
            <a:r>
              <a:rPr lang="en-US" sz="3600" b="1" u="sng" dirty="0" smtClean="0">
                <a:solidFill>
                  <a:prstClr val="white"/>
                </a:solidFill>
              </a:rPr>
              <a:t>entertainment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b="1" u="sng" dirty="0" smtClean="0">
                <a:solidFill>
                  <a:prstClr val="white"/>
                </a:solidFill>
              </a:rPr>
              <a:t>oriented</a:t>
            </a:r>
            <a:r>
              <a:rPr lang="en-US" sz="3600" dirty="0" smtClean="0">
                <a:solidFill>
                  <a:prstClr val="white"/>
                </a:solidFill>
              </a:rPr>
              <a:t> churches.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DOESN’T QUOTE SCRIPTURE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Heb. 4:12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II Tim. 3:16-17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1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10463348" cy="1080938"/>
          </a:xfrm>
        </p:spPr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10 Churches You Might Want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7055"/>
            <a:ext cx="10279416" cy="4521127"/>
          </a:xfrm>
        </p:spPr>
        <p:txBody>
          <a:bodyPr>
            <a:normAutofit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Avoid a Church </a:t>
            </a:r>
            <a:r>
              <a:rPr lang="en-US" sz="3200" i="1" dirty="0" smtClean="0">
                <a:solidFill>
                  <a:prstClr val="white"/>
                </a:solidFill>
              </a:rPr>
              <a:t>that…………….</a:t>
            </a:r>
            <a:endParaRPr lang="en-US" sz="3200" i="1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THOU SHALT NOT IS OFTEN HEARD FROM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Luke 9:49-50</a:t>
            </a:r>
          </a:p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Don’t squash the </a:t>
            </a:r>
            <a:r>
              <a:rPr lang="en-US" sz="3600" b="1" u="sng" dirty="0" smtClean="0">
                <a:solidFill>
                  <a:prstClr val="white"/>
                </a:solidFill>
              </a:rPr>
              <a:t>enthusiasm</a:t>
            </a:r>
            <a:r>
              <a:rPr lang="en-US" sz="3600" dirty="0" smtClean="0">
                <a:solidFill>
                  <a:prstClr val="white"/>
                </a:solidFill>
              </a:rPr>
              <a:t> of the </a:t>
            </a:r>
            <a:r>
              <a:rPr lang="en-US" sz="3600" b="1" u="sng" dirty="0" smtClean="0">
                <a:solidFill>
                  <a:prstClr val="white"/>
                </a:solidFill>
              </a:rPr>
              <a:t>members.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DOESN’T PREACH THE RESSURECTION 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John 16:33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 Cor. 15:12-14</a:t>
            </a:r>
          </a:p>
          <a:p>
            <a:pPr marL="0" lvl="0" indent="0" algn="ctr">
              <a:buNone/>
            </a:pPr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8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2312</TotalTime>
  <Words>217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10 Churches You  Might Want to Avoid</vt:lpstr>
      <vt:lpstr>10 Churches You Might Want to Avoid</vt:lpstr>
      <vt:lpstr>10 Churches You Might Want to Avoid</vt:lpstr>
      <vt:lpstr>10 Churches You Might Want to Avoid</vt:lpstr>
      <vt:lpstr>10 Churches You Might Want to Avoid</vt:lpstr>
      <vt:lpstr>10 Churches You Might Want to Avoid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Churches You  Might Want to Avoid</dc:title>
  <dc:creator>Chris Pressnell</dc:creator>
  <cp:lastModifiedBy>Chris Pressnell</cp:lastModifiedBy>
  <cp:revision>4</cp:revision>
  <dcterms:created xsi:type="dcterms:W3CDTF">2018-03-02T21:30:54Z</dcterms:created>
  <dcterms:modified xsi:type="dcterms:W3CDTF">2018-03-04T12:02:59Z</dcterms:modified>
</cp:coreProperties>
</file>