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936" r:id="rId2"/>
  </p:sldMasterIdLst>
  <p:sldIdLst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8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6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2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504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7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905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5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9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28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948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329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5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6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98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3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4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5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1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0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0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F8E109D-ABAF-4497-99E3-D0BEBE1F827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27FCA7B-0BB0-4503-8103-B1C24D34D0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What John says about being a Christian.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First John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559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What John says about being a Christian.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210594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Love God so much……….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b="1" dirty="0" smtClean="0"/>
              <a:t>I WANT FELLOWSHIP WITH HIM</a:t>
            </a:r>
          </a:p>
          <a:p>
            <a:r>
              <a:rPr lang="en-US" sz="3600" dirty="0" smtClean="0"/>
              <a:t>Practice truth/Walk in the light.</a:t>
            </a:r>
          </a:p>
          <a:p>
            <a:r>
              <a:rPr lang="en-US" sz="3600" dirty="0" smtClean="0"/>
              <a:t>Be honest about your spiritual state.</a:t>
            </a:r>
          </a:p>
          <a:p>
            <a:r>
              <a:rPr lang="en-US" sz="3600" dirty="0" smtClean="0"/>
              <a:t>Acknowledge your need for his cleansing.</a:t>
            </a:r>
          </a:p>
          <a:p>
            <a:pPr lvl="1"/>
            <a:r>
              <a:rPr lang="en-US" sz="3400" dirty="0" smtClean="0"/>
              <a:t>This is the first step to God- I Cor. 10:12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6080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What John says about being a Christian.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64378"/>
            <a:ext cx="9005751" cy="449362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dirty="0" smtClean="0"/>
              <a:t>We find out that the greater problem is not the sin in our life but our refusal to recognize our sinfulness and appeal to him. </a:t>
            </a:r>
          </a:p>
          <a:p>
            <a:pPr lvl="1"/>
            <a:r>
              <a:rPr lang="en-US" sz="3600" dirty="0" smtClean="0"/>
              <a:t>Understanding this does two things:</a:t>
            </a:r>
          </a:p>
          <a:p>
            <a:pPr lvl="2"/>
            <a:r>
              <a:rPr lang="en-US" sz="3400" dirty="0" smtClean="0"/>
              <a:t>It takes the pressure off.</a:t>
            </a:r>
          </a:p>
          <a:p>
            <a:pPr lvl="2"/>
            <a:r>
              <a:rPr lang="en-US" sz="3400" dirty="0" smtClean="0"/>
              <a:t>It puts me in a position to be forgiven.- Humility</a:t>
            </a:r>
          </a:p>
        </p:txBody>
      </p:sp>
    </p:spTree>
    <p:extLst>
      <p:ext uri="{BB962C8B-B14F-4D97-AF65-F5344CB8AC3E}">
        <p14:creationId xmlns:p14="http://schemas.microsoft.com/office/powerpoint/2010/main" val="34393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What John says about being a Christian.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71406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000" dirty="0">
                <a:solidFill>
                  <a:srgbClr val="121316">
                    <a:lumMod val="75000"/>
                    <a:lumOff val="25000"/>
                  </a:srgbClr>
                </a:solidFill>
              </a:rPr>
              <a:t>Love God so much</a:t>
            </a:r>
            <a:r>
              <a:rPr lang="en-US" sz="40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……….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THAT YOU LOVE LIKE HIM</a:t>
            </a:r>
          </a:p>
          <a:p>
            <a:r>
              <a:rPr lang="en-US" sz="36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Love my brethren- I John 2:9-11</a:t>
            </a:r>
          </a:p>
          <a:p>
            <a:pPr lvl="1"/>
            <a:r>
              <a:rPr lang="en-US" sz="34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Sacrificially- I John 3:16; 4:9-11</a:t>
            </a:r>
          </a:p>
          <a:p>
            <a:pPr lvl="1"/>
            <a:r>
              <a:rPr lang="en-US" sz="3400" dirty="0">
                <a:solidFill>
                  <a:srgbClr val="121316">
                    <a:lumMod val="75000"/>
                    <a:lumOff val="25000"/>
                  </a:srgbClr>
                </a:solidFill>
              </a:rPr>
              <a:t>Provide for my brethren- I John 3:17-18</a:t>
            </a:r>
          </a:p>
          <a:p>
            <a:pPr lvl="1"/>
            <a:r>
              <a:rPr lang="en-US" sz="34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Pray for my brethren- I John 5:16</a:t>
            </a:r>
          </a:p>
          <a:p>
            <a:endParaRPr lang="en-US" sz="3600" dirty="0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7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What John says about being a Christian.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29393"/>
            <a:ext cx="9162506" cy="462860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4000" dirty="0">
                <a:solidFill>
                  <a:srgbClr val="121316">
                    <a:lumMod val="75000"/>
                    <a:lumOff val="25000"/>
                  </a:srgbClr>
                </a:solidFill>
              </a:rPr>
              <a:t>Love God so much</a:t>
            </a:r>
            <a:r>
              <a:rPr lang="en-US" sz="40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……….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THAT YOU REMAIN UNSPOTTED FROM THE WORLD</a:t>
            </a:r>
          </a:p>
          <a:p>
            <a:r>
              <a:rPr lang="en-US" sz="32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James 1:27</a:t>
            </a:r>
          </a:p>
          <a:p>
            <a:r>
              <a:rPr lang="en-US" sz="32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Don’t give into the lusts of the world- I John 2:15-17</a:t>
            </a:r>
          </a:p>
          <a:p>
            <a:r>
              <a:rPr lang="en-US" sz="32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Stay away from Satan- I John 3:8</a:t>
            </a:r>
          </a:p>
          <a:p>
            <a:r>
              <a:rPr lang="en-US" sz="3200" dirty="0" smtClean="0">
                <a:solidFill>
                  <a:srgbClr val="121316">
                    <a:lumMod val="75000"/>
                    <a:lumOff val="25000"/>
                  </a:srgbClr>
                </a:solidFill>
              </a:rPr>
              <a:t>Keep up your guard even in the religious world- I John 2:18-19; 4:1.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3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215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Century Schoolbook</vt:lpstr>
      <vt:lpstr>Corbel</vt:lpstr>
      <vt:lpstr>Wingdings 2</vt:lpstr>
      <vt:lpstr>HDOfficeLightV0</vt:lpstr>
      <vt:lpstr>Feathered</vt:lpstr>
      <vt:lpstr>What John says about being a Christian.</vt:lpstr>
      <vt:lpstr>What John says about being a Christian.</vt:lpstr>
      <vt:lpstr>What John says about being a Christian.</vt:lpstr>
      <vt:lpstr>What John says about being a Christian.</vt:lpstr>
      <vt:lpstr>What John says about being a Christian.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John says about being a Christian.</dc:title>
  <dc:creator>Chris Pressnell</dc:creator>
  <cp:lastModifiedBy>Chris Pressnell</cp:lastModifiedBy>
  <cp:revision>4</cp:revision>
  <dcterms:created xsi:type="dcterms:W3CDTF">2018-02-25T22:04:50Z</dcterms:created>
  <dcterms:modified xsi:type="dcterms:W3CDTF">2018-02-25T22:43:35Z</dcterms:modified>
</cp:coreProperties>
</file>