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98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3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7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78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1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9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2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9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348208D-5660-42CE-A064-34D39DD87F1C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81FF979-DC2F-483F-A46B-EA677AA54A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873010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What Does the suffering of Christians accomplish?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II Thessalonians 1:3-12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5148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spc="-1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What Does the suffering of Christians accomplish?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20624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letter of thanks for their dedication to the Lord as demonstrated by the persecutions they had endured.</a:t>
            </a:r>
          </a:p>
          <a:p>
            <a:r>
              <a:rPr lang="en-US" sz="3600" dirty="0" smtClean="0"/>
              <a:t>Acts 17 chronicles the suffering of the Thessalonian congregation.</a:t>
            </a:r>
          </a:p>
          <a:p>
            <a:r>
              <a:rPr lang="en-US" sz="3600" dirty="0" smtClean="0"/>
              <a:t>Paul writes about what their suffering and endurance were accomplishing.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71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b="1" cap="all" spc="-100" dirty="0">
                <a:solidFill>
                  <a:srgbClr val="3494BA">
                    <a:lumMod val="40000"/>
                    <a:lumOff val="60000"/>
                  </a:srgbClr>
                </a:solidFill>
              </a:rPr>
              <a:t>What Does the suffering of Christians accomplish?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4" y="2103120"/>
            <a:ext cx="10515600" cy="4206240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It is…………..</a:t>
            </a:r>
          </a:p>
          <a:p>
            <a:pPr marL="0" indent="0" algn="ctr">
              <a:buNone/>
            </a:pPr>
            <a:r>
              <a:rPr lang="en-US" sz="4000" b="1" dirty="0" smtClean="0"/>
              <a:t>AN EXAMPLE OF FAITH AND STEADFASTNESS</a:t>
            </a:r>
          </a:p>
          <a:p>
            <a:r>
              <a:rPr lang="en-US" sz="3600" dirty="0" smtClean="0"/>
              <a:t>Faith in the teaching of </a:t>
            </a:r>
            <a:r>
              <a:rPr lang="en-US" sz="3600" b="1" u="sng" dirty="0" smtClean="0"/>
              <a:t>Jesus</a:t>
            </a:r>
            <a:r>
              <a:rPr lang="en-US" sz="3600" dirty="0" smtClean="0"/>
              <a:t> as </a:t>
            </a:r>
            <a:r>
              <a:rPr lang="en-US" sz="3600" b="1" u="sng" dirty="0" smtClean="0"/>
              <a:t>King</a:t>
            </a:r>
            <a:r>
              <a:rPr lang="en-US" sz="3600" dirty="0" smtClean="0"/>
              <a:t>.-Acts 17</a:t>
            </a:r>
          </a:p>
          <a:p>
            <a:r>
              <a:rPr lang="en-US" sz="3600" dirty="0" smtClean="0"/>
              <a:t>Serves to </a:t>
            </a:r>
            <a:r>
              <a:rPr lang="en-US" sz="3600" b="1" u="sng" dirty="0" smtClean="0"/>
              <a:t>encourage</a:t>
            </a:r>
            <a:r>
              <a:rPr lang="en-US" sz="3600" dirty="0" smtClean="0"/>
              <a:t> the other </a:t>
            </a:r>
            <a:r>
              <a:rPr lang="en-US" sz="3600" b="1" u="sng" dirty="0" smtClean="0"/>
              <a:t>churches</a:t>
            </a:r>
            <a:r>
              <a:rPr lang="en-US" sz="3600" dirty="0" smtClean="0"/>
              <a:t> of God.</a:t>
            </a:r>
          </a:p>
          <a:p>
            <a:r>
              <a:rPr lang="en-US" sz="3600" dirty="0" smtClean="0"/>
              <a:t>Helps to further strengthen their </a:t>
            </a:r>
            <a:r>
              <a:rPr lang="en-US" sz="3600" b="1" u="sng" dirty="0" smtClean="0"/>
              <a:t>resolve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027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b="1" cap="all" spc="-100" dirty="0">
                <a:solidFill>
                  <a:srgbClr val="3494BA">
                    <a:lumMod val="40000"/>
                    <a:lumOff val="60000"/>
                  </a:srgbClr>
                </a:solidFill>
              </a:rPr>
              <a:t>What Does the suffering of Christians accomplish?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3" y="2103119"/>
            <a:ext cx="10646229" cy="4323807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BCD0E0"/>
              </a:buClr>
            </a:pPr>
            <a:r>
              <a:rPr lang="en-US" sz="3200" b="1" i="1" dirty="0">
                <a:solidFill>
                  <a:prstClr val="white"/>
                </a:solidFill>
              </a:rPr>
              <a:t>It is</a:t>
            </a:r>
            <a:r>
              <a:rPr lang="en-US" sz="3200" b="1" i="1" dirty="0" smtClean="0">
                <a:solidFill>
                  <a:prstClr val="white"/>
                </a:solidFill>
              </a:rPr>
              <a:t>…………..</a:t>
            </a:r>
          </a:p>
          <a:p>
            <a:pPr marL="0" lvl="0" indent="0" algn="ctr">
              <a:buClr>
                <a:srgbClr val="BCD0E0"/>
              </a:buClr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EVIDENCE OF THE RIGHTEOUS JUDGMENT OF GOD</a:t>
            </a:r>
          </a:p>
          <a:p>
            <a:pPr>
              <a:buClr>
                <a:srgbClr val="BCD0E0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Their persecution substantiated their cause.</a:t>
            </a:r>
          </a:p>
          <a:p>
            <a:pPr>
              <a:buClr>
                <a:srgbClr val="BCD0E0"/>
              </a:buClr>
            </a:pPr>
            <a:r>
              <a:rPr lang="en-US" sz="3600" dirty="0" smtClean="0">
                <a:solidFill>
                  <a:prstClr val="white"/>
                </a:solidFill>
              </a:rPr>
              <a:t>Also, it validates the truth of God’s word.</a:t>
            </a:r>
          </a:p>
          <a:p>
            <a:pPr lvl="1">
              <a:buClr>
                <a:srgbClr val="BCD0E0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John 15:18-20</a:t>
            </a:r>
          </a:p>
          <a:p>
            <a:pPr lvl="1">
              <a:buClr>
                <a:srgbClr val="BCD0E0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II Tim. 3:12</a:t>
            </a:r>
          </a:p>
          <a:p>
            <a:pPr lvl="1">
              <a:buClr>
                <a:srgbClr val="BCD0E0"/>
              </a:buClr>
            </a:pPr>
            <a:r>
              <a:rPr lang="en-US" sz="3400" dirty="0" smtClean="0">
                <a:solidFill>
                  <a:prstClr val="white"/>
                </a:solidFill>
              </a:rPr>
              <a:t>John 3:19</a:t>
            </a:r>
            <a:endParaRPr lang="en-US" sz="34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5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300" b="1" cap="all" spc="-100" dirty="0">
                <a:solidFill>
                  <a:srgbClr val="3494BA">
                    <a:lumMod val="40000"/>
                    <a:lumOff val="60000"/>
                  </a:srgbClr>
                </a:solidFill>
              </a:rPr>
              <a:t>What Does the suffering of Christians accomplish?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7" y="2103120"/>
            <a:ext cx="11260182" cy="4232366"/>
          </a:xfrm>
        </p:spPr>
        <p:txBody>
          <a:bodyPr>
            <a:normAutofit fontScale="92500"/>
          </a:bodyPr>
          <a:lstStyle/>
          <a:p>
            <a:pPr lvl="0">
              <a:buClr>
                <a:srgbClr val="BCD0E0"/>
              </a:buClr>
            </a:pPr>
            <a:r>
              <a:rPr lang="en-US" sz="3200" b="1" i="1" dirty="0">
                <a:solidFill>
                  <a:prstClr val="white"/>
                </a:solidFill>
              </a:rPr>
              <a:t>It is…………..</a:t>
            </a:r>
          </a:p>
          <a:p>
            <a:pPr marL="0" indent="0" algn="ctr">
              <a:buNone/>
            </a:pPr>
            <a:r>
              <a:rPr lang="en-US" sz="4000" b="1" dirty="0" smtClean="0"/>
              <a:t>THE EXPECTATION OF CHRIST’S RETURN AND TRIUMPH</a:t>
            </a:r>
          </a:p>
          <a:p>
            <a:r>
              <a:rPr lang="en-US" sz="3600" dirty="0" smtClean="0"/>
              <a:t>Christians are sending </a:t>
            </a:r>
            <a:r>
              <a:rPr lang="en-US" sz="3600" b="1" u="sng" dirty="0" smtClean="0"/>
              <a:t>a message</a:t>
            </a:r>
            <a:r>
              <a:rPr lang="en-US" sz="3600" dirty="0" smtClean="0"/>
              <a:t> to the world.</a:t>
            </a:r>
          </a:p>
          <a:p>
            <a:r>
              <a:rPr lang="en-US" sz="3600" dirty="0"/>
              <a:t>There will be </a:t>
            </a:r>
            <a:r>
              <a:rPr lang="en-US" sz="3600" b="1" u="sng" dirty="0"/>
              <a:t>vindication</a:t>
            </a:r>
            <a:r>
              <a:rPr lang="en-US" sz="3600" dirty="0"/>
              <a:t> for Christians.</a:t>
            </a:r>
          </a:p>
          <a:p>
            <a:r>
              <a:rPr lang="en-US" sz="3600" dirty="0" smtClean="0"/>
              <a:t>Punishment is coming for those who persecute God’s people and who </a:t>
            </a:r>
            <a:r>
              <a:rPr lang="en-US" sz="3600" b="1" u="sng" dirty="0" smtClean="0"/>
              <a:t>do not believe</a:t>
            </a:r>
            <a:r>
              <a:rPr lang="en-US" sz="3600" dirty="0" smtClean="0"/>
              <a:t> or </a:t>
            </a:r>
            <a:r>
              <a:rPr lang="en-US" sz="3600" b="1" u="sng" dirty="0" smtClean="0"/>
              <a:t>obey</a:t>
            </a:r>
            <a:r>
              <a:rPr lang="en-US" sz="3600" dirty="0" smtClean="0"/>
              <a:t> the gospel.</a:t>
            </a:r>
          </a:p>
        </p:txBody>
      </p:sp>
    </p:spTree>
    <p:extLst>
      <p:ext uri="{BB962C8B-B14F-4D97-AF65-F5344CB8AC3E}">
        <p14:creationId xmlns:p14="http://schemas.microsoft.com/office/powerpoint/2010/main" val="342028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16</TotalTime>
  <Words>198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Savon</vt:lpstr>
      <vt:lpstr>What Does the suffering of Christians accomplish?</vt:lpstr>
      <vt:lpstr>What Does the suffering of Christians accomplish?</vt:lpstr>
      <vt:lpstr>What Does the suffering of Christians accomplish?</vt:lpstr>
      <vt:lpstr>What Does the suffering of Christians accomplish?</vt:lpstr>
      <vt:lpstr>What Does the suffering of Christians accomplish?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the suffering of Christians accomplish?</dc:title>
  <dc:creator>Chris Pressnell</dc:creator>
  <cp:lastModifiedBy>Chris Pressnell</cp:lastModifiedBy>
  <cp:revision>2</cp:revision>
  <dcterms:created xsi:type="dcterms:W3CDTF">2018-02-25T14:18:41Z</dcterms:created>
  <dcterms:modified xsi:type="dcterms:W3CDTF">2018-02-25T14:35:40Z</dcterms:modified>
</cp:coreProperties>
</file>