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Stand in the Gap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400" smtClean="0"/>
              <a:t>Ezekiel </a:t>
            </a:r>
            <a:r>
              <a:rPr lang="en-US" sz="4400" dirty="0" smtClean="0"/>
              <a:t>22:30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7510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Stand in the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03" y="2222287"/>
            <a:ext cx="11025051" cy="430914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Compare our text to the events of Neh.</a:t>
            </a:r>
          </a:p>
          <a:p>
            <a:pPr lvl="1"/>
            <a:r>
              <a:rPr lang="en-US" sz="3800" dirty="0"/>
              <a:t>Jews are </a:t>
            </a:r>
            <a:r>
              <a:rPr lang="en-US" sz="3800" b="1" u="sng" dirty="0"/>
              <a:t>rebuilding the walls</a:t>
            </a:r>
            <a:r>
              <a:rPr lang="en-US" sz="3800" dirty="0"/>
              <a:t> of Jerusalem.</a:t>
            </a:r>
          </a:p>
          <a:p>
            <a:pPr lvl="1"/>
            <a:r>
              <a:rPr lang="en-US" sz="3800" dirty="0"/>
              <a:t>They needed men to </a:t>
            </a:r>
            <a:r>
              <a:rPr lang="en-US" sz="3800" b="1" u="sng" dirty="0"/>
              <a:t>stand in the gap</a:t>
            </a:r>
            <a:r>
              <a:rPr lang="en-US" sz="3800" dirty="0"/>
              <a:t>.</a:t>
            </a:r>
          </a:p>
          <a:p>
            <a:r>
              <a:rPr lang="en-US" sz="4000" dirty="0" smtClean="0"/>
              <a:t>Ezekiel, reflecting on the pre-exilic nation of Israel discussed God’s need for someone </a:t>
            </a:r>
            <a:r>
              <a:rPr lang="en-US" sz="4000" b="1" u="sng" dirty="0" smtClean="0"/>
              <a:t>to stand in the gap</a:t>
            </a:r>
            <a:r>
              <a:rPr lang="en-US" sz="4000" dirty="0" smtClean="0"/>
              <a:t> for Him.</a:t>
            </a:r>
          </a:p>
        </p:txBody>
      </p:sp>
    </p:spTree>
    <p:extLst>
      <p:ext uri="{BB962C8B-B14F-4D97-AF65-F5344CB8AC3E}">
        <p14:creationId xmlns:p14="http://schemas.microsoft.com/office/powerpoint/2010/main" val="229653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Stand in the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454" y="2222287"/>
            <a:ext cx="11212179" cy="434833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Unfortunately, He found “no man” to do it.</a:t>
            </a:r>
          </a:p>
          <a:p>
            <a:r>
              <a:rPr lang="en-US" sz="4000" dirty="0" smtClean="0"/>
              <a:t>What were the issues:</a:t>
            </a:r>
          </a:p>
          <a:p>
            <a:pPr lvl="1"/>
            <a:r>
              <a:rPr lang="en-US" sz="3800" dirty="0" smtClean="0"/>
              <a:t>The prophets </a:t>
            </a:r>
            <a:r>
              <a:rPr lang="en-US" sz="3800" b="1" u="sng" dirty="0" smtClean="0"/>
              <a:t>abused</a:t>
            </a:r>
            <a:r>
              <a:rPr lang="en-US" sz="3800" dirty="0" smtClean="0"/>
              <a:t> their </a:t>
            </a:r>
            <a:r>
              <a:rPr lang="en-US" sz="3800" b="1" u="sng" dirty="0" smtClean="0"/>
              <a:t>power</a:t>
            </a:r>
            <a:r>
              <a:rPr lang="en-US" sz="3800" dirty="0" smtClean="0"/>
              <a:t>.</a:t>
            </a:r>
          </a:p>
          <a:p>
            <a:pPr lvl="1"/>
            <a:r>
              <a:rPr lang="en-US" sz="3800" dirty="0" smtClean="0"/>
              <a:t>The priests </a:t>
            </a:r>
            <a:r>
              <a:rPr lang="en-US" sz="3800" b="1" u="sng" dirty="0" smtClean="0"/>
              <a:t>violated</a:t>
            </a:r>
            <a:r>
              <a:rPr lang="en-US" sz="3800" dirty="0" smtClean="0"/>
              <a:t> God’s </a:t>
            </a:r>
            <a:r>
              <a:rPr lang="en-US" sz="3800" b="1" u="sng" dirty="0" smtClean="0"/>
              <a:t>law</a:t>
            </a:r>
            <a:r>
              <a:rPr lang="en-US" sz="3800" dirty="0" smtClean="0"/>
              <a:t>.</a:t>
            </a:r>
          </a:p>
          <a:p>
            <a:pPr lvl="1"/>
            <a:r>
              <a:rPr lang="en-US" sz="3800" dirty="0" smtClean="0"/>
              <a:t>The princes </a:t>
            </a:r>
            <a:r>
              <a:rPr lang="en-US" sz="3800" b="1" u="sng" dirty="0" smtClean="0"/>
              <a:t>destroyed lives</a:t>
            </a:r>
            <a:r>
              <a:rPr lang="en-US" sz="3800" dirty="0" smtClean="0"/>
              <a:t> for gain.</a:t>
            </a:r>
          </a:p>
          <a:p>
            <a:pPr lvl="1"/>
            <a:r>
              <a:rPr lang="en-US" sz="3800" dirty="0" smtClean="0"/>
              <a:t>The people </a:t>
            </a:r>
            <a:r>
              <a:rPr lang="en-US" sz="3800" b="1" u="sng" dirty="0" smtClean="0"/>
              <a:t>took advantage of needy</a:t>
            </a:r>
            <a:r>
              <a:rPr lang="en-US" sz="3800" dirty="0" smtClean="0"/>
              <a:t>. 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44357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Stand in the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Are we priests that stand in the gap to…….?</a:t>
            </a:r>
          </a:p>
          <a:p>
            <a:pPr marL="0" indent="0" algn="ctr">
              <a:buNone/>
            </a:pPr>
            <a:r>
              <a:rPr lang="en-US" sz="5400" b="1" dirty="0" smtClean="0"/>
              <a:t>DEFEND THE HOLY</a:t>
            </a:r>
          </a:p>
          <a:p>
            <a:r>
              <a:rPr lang="en-US" sz="4000" dirty="0" smtClean="0"/>
              <a:t>Holy </a:t>
            </a:r>
            <a:r>
              <a:rPr lang="en-US" sz="4000" b="1" u="sng" dirty="0" smtClean="0"/>
              <a:t>matrimony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Sanctity </a:t>
            </a:r>
            <a:r>
              <a:rPr lang="en-US" sz="4000" b="1" u="sng" dirty="0" smtClean="0"/>
              <a:t>of life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3229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Stand in the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8664B0"/>
              </a:buClr>
            </a:pPr>
            <a:r>
              <a:rPr lang="en-US" sz="3200" i="1" dirty="0">
                <a:solidFill>
                  <a:prstClr val="white"/>
                </a:solidFill>
              </a:rPr>
              <a:t>Are we priests that stand in the gap to</a:t>
            </a:r>
            <a:r>
              <a:rPr lang="en-US" sz="3200" i="1" dirty="0" smtClean="0">
                <a:solidFill>
                  <a:prstClr val="white"/>
                </a:solidFill>
              </a:rPr>
              <a:t>…….?</a:t>
            </a:r>
          </a:p>
          <a:p>
            <a:pPr marL="0" lvl="0" indent="0" algn="ctr">
              <a:buClr>
                <a:srgbClr val="8664B0"/>
              </a:buClr>
              <a:buNone/>
            </a:pPr>
            <a:r>
              <a:rPr lang="en-US" sz="5400" b="1" dirty="0" smtClean="0">
                <a:solidFill>
                  <a:prstClr val="white"/>
                </a:solidFill>
              </a:rPr>
              <a:t>DENOUNCE THE UNCLEAN</a:t>
            </a:r>
          </a:p>
          <a:p>
            <a:pPr>
              <a:buClr>
                <a:srgbClr val="8664B0"/>
              </a:buClr>
            </a:pPr>
            <a:r>
              <a:rPr lang="en-US" sz="4000" dirty="0" smtClean="0">
                <a:solidFill>
                  <a:prstClr val="white"/>
                </a:solidFill>
              </a:rPr>
              <a:t>Unclean </a:t>
            </a:r>
            <a:r>
              <a:rPr lang="en-US" sz="4000" b="1" u="sng" dirty="0" smtClean="0">
                <a:solidFill>
                  <a:prstClr val="white"/>
                </a:solidFill>
              </a:rPr>
              <a:t>living</a:t>
            </a:r>
          </a:p>
          <a:p>
            <a:pPr>
              <a:buClr>
                <a:srgbClr val="8664B0"/>
              </a:buClr>
            </a:pPr>
            <a:r>
              <a:rPr lang="en-US" sz="4000" dirty="0" smtClean="0">
                <a:solidFill>
                  <a:prstClr val="white"/>
                </a:solidFill>
              </a:rPr>
              <a:t>Unclean </a:t>
            </a:r>
            <a:r>
              <a:rPr lang="en-US" sz="4000" b="1" u="sng" dirty="0" smtClean="0">
                <a:solidFill>
                  <a:prstClr val="white"/>
                </a:solidFill>
              </a:rPr>
              <a:t>thoughts</a:t>
            </a:r>
            <a:endParaRPr lang="en-US" sz="4000" b="1" u="sng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01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Stand in the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13644"/>
          </a:xfrm>
        </p:spPr>
        <p:txBody>
          <a:bodyPr/>
          <a:lstStyle/>
          <a:p>
            <a:pPr lvl="0">
              <a:buClr>
                <a:srgbClr val="8664B0"/>
              </a:buClr>
            </a:pPr>
            <a:r>
              <a:rPr lang="en-US" sz="3200" i="1" dirty="0">
                <a:solidFill>
                  <a:prstClr val="white"/>
                </a:solidFill>
              </a:rPr>
              <a:t>Are we priests that stand in the gap to</a:t>
            </a:r>
            <a:r>
              <a:rPr lang="en-US" sz="3200" i="1" dirty="0" smtClean="0">
                <a:solidFill>
                  <a:prstClr val="white"/>
                </a:solidFill>
              </a:rPr>
              <a:t>…….?</a:t>
            </a:r>
          </a:p>
          <a:p>
            <a:pPr marL="0" lvl="0" indent="0" algn="ctr">
              <a:buClr>
                <a:srgbClr val="8664B0"/>
              </a:buClr>
              <a:buNone/>
            </a:pPr>
            <a:r>
              <a:rPr lang="en-US" sz="5400" b="1" dirty="0" smtClean="0">
                <a:solidFill>
                  <a:prstClr val="white"/>
                </a:solidFill>
              </a:rPr>
              <a:t>DESIGNATE THE LORD’S DAY</a:t>
            </a:r>
          </a:p>
          <a:p>
            <a:pPr>
              <a:buClr>
                <a:srgbClr val="8664B0"/>
              </a:buClr>
            </a:pPr>
            <a:r>
              <a:rPr lang="en-US" sz="4000" dirty="0" smtClean="0">
                <a:solidFill>
                  <a:prstClr val="white"/>
                </a:solidFill>
              </a:rPr>
              <a:t>Give God </a:t>
            </a:r>
            <a:r>
              <a:rPr lang="en-US" sz="4000" b="1" u="sng" dirty="0" smtClean="0">
                <a:solidFill>
                  <a:prstClr val="white"/>
                </a:solidFill>
              </a:rPr>
              <a:t>His Day</a:t>
            </a:r>
            <a:r>
              <a:rPr lang="en-US" sz="4000" dirty="0" smtClean="0">
                <a:solidFill>
                  <a:prstClr val="white"/>
                </a:solidFill>
              </a:rPr>
              <a:t>.</a:t>
            </a:r>
          </a:p>
          <a:p>
            <a:pPr>
              <a:buClr>
                <a:srgbClr val="8664B0"/>
              </a:buClr>
            </a:pPr>
            <a:r>
              <a:rPr lang="en-US" sz="4000" dirty="0" smtClean="0">
                <a:solidFill>
                  <a:prstClr val="white"/>
                </a:solidFill>
              </a:rPr>
              <a:t>Make </a:t>
            </a:r>
            <a:r>
              <a:rPr lang="en-US" sz="4000" b="1" u="sng" dirty="0" smtClean="0">
                <a:solidFill>
                  <a:prstClr val="white"/>
                </a:solidFill>
              </a:rPr>
              <a:t>worship a priority</a:t>
            </a:r>
            <a:r>
              <a:rPr lang="en-US" sz="4000" dirty="0" smtClean="0">
                <a:solidFill>
                  <a:prstClr val="white"/>
                </a:solidFill>
              </a:rPr>
              <a:t>.</a:t>
            </a:r>
          </a:p>
          <a:p>
            <a:pPr>
              <a:buClr>
                <a:srgbClr val="8664B0"/>
              </a:buClr>
            </a:pPr>
            <a:r>
              <a:rPr lang="en-US" sz="4000" dirty="0" smtClean="0">
                <a:solidFill>
                  <a:prstClr val="white"/>
                </a:solidFill>
              </a:rPr>
              <a:t>Will we be people of </a:t>
            </a:r>
            <a:r>
              <a:rPr lang="en-US" sz="4000" b="1" u="sng" dirty="0" smtClean="0">
                <a:solidFill>
                  <a:prstClr val="white"/>
                </a:solidFill>
              </a:rPr>
              <a:t>ACTION</a:t>
            </a:r>
            <a:r>
              <a:rPr lang="en-US" sz="4000" dirty="0" smtClean="0">
                <a:solidFill>
                  <a:prstClr val="white"/>
                </a:solidFill>
              </a:rPr>
              <a:t>!!!!!</a:t>
            </a:r>
            <a:endParaRPr lang="en-US" sz="40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48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442</TotalTime>
  <Words>185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Stand in the Gap</vt:lpstr>
      <vt:lpstr>Stand in the Gap</vt:lpstr>
      <vt:lpstr>Stand in the Gap</vt:lpstr>
      <vt:lpstr>Stand in the Gap</vt:lpstr>
      <vt:lpstr>Stand in the Gap</vt:lpstr>
      <vt:lpstr>Stand in the Gap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 in the Gap</dc:title>
  <dc:creator>Chris Pressnell</dc:creator>
  <cp:lastModifiedBy>Chris Pressnell</cp:lastModifiedBy>
  <cp:revision>6</cp:revision>
  <dcterms:created xsi:type="dcterms:W3CDTF">2018-02-18T04:53:59Z</dcterms:created>
  <dcterms:modified xsi:type="dcterms:W3CDTF">2018-02-18T12:16:24Z</dcterms:modified>
</cp:coreProperties>
</file>