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smtClean="0"/>
              <a:t>CURVING GRADE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Romans 8:1-15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40001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CURVING GRADE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09" y="2222287"/>
            <a:ext cx="11482251" cy="446589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It is getting close to testing time in school.</a:t>
            </a:r>
          </a:p>
          <a:p>
            <a:r>
              <a:rPr lang="en-US" sz="4000" dirty="0" smtClean="0"/>
              <a:t>How would you </a:t>
            </a:r>
            <a:r>
              <a:rPr lang="en-US" sz="4000" b="1" u="sng" dirty="0" smtClean="0"/>
              <a:t>grade</a:t>
            </a:r>
            <a:r>
              <a:rPr lang="en-US" sz="4000" dirty="0" smtClean="0"/>
              <a:t> yourself as a Christian?- Is. 64:6, I Cor. 15:9, Matt. 19:16-20.</a:t>
            </a:r>
          </a:p>
          <a:p>
            <a:r>
              <a:rPr lang="en-US" sz="4000" dirty="0" smtClean="0"/>
              <a:t>Have you every had a </a:t>
            </a:r>
            <a:r>
              <a:rPr lang="en-US" sz="4000" b="1" u="sng" dirty="0" smtClean="0"/>
              <a:t>mean</a:t>
            </a:r>
            <a:r>
              <a:rPr lang="en-US" sz="4000" dirty="0" smtClean="0"/>
              <a:t> teacher?</a:t>
            </a:r>
          </a:p>
          <a:p>
            <a:r>
              <a:rPr lang="en-US" sz="4000" dirty="0" smtClean="0"/>
              <a:t>What is a </a:t>
            </a:r>
            <a:r>
              <a:rPr lang="en-US" sz="4000" b="1" u="sng" dirty="0" smtClean="0"/>
              <a:t>curving</a:t>
            </a:r>
            <a:r>
              <a:rPr lang="en-US" sz="4000" dirty="0" smtClean="0"/>
              <a:t> grade?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0469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CURVING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001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We are given </a:t>
            </a:r>
            <a:r>
              <a:rPr lang="en-US" sz="4000" b="1" u="sng" dirty="0" smtClean="0"/>
              <a:t>curving GRACE!!!</a:t>
            </a:r>
          </a:p>
          <a:p>
            <a:pPr lvl="1"/>
            <a:r>
              <a:rPr lang="en-US" sz="3800" dirty="0"/>
              <a:t>One letter makes all the difference.</a:t>
            </a:r>
          </a:p>
          <a:p>
            <a:pPr lvl="1"/>
            <a:r>
              <a:rPr lang="en-US" sz="3800" dirty="0"/>
              <a:t>Romans 7:22:25</a:t>
            </a:r>
          </a:p>
          <a:p>
            <a:r>
              <a:rPr lang="en-US" sz="4000" dirty="0" smtClean="0"/>
              <a:t>Curving </a:t>
            </a:r>
            <a:r>
              <a:rPr lang="en-US" sz="4000" b="1" u="sng" dirty="0" smtClean="0"/>
              <a:t>Grace</a:t>
            </a:r>
            <a:r>
              <a:rPr lang="en-US" sz="4000" dirty="0" smtClean="0"/>
              <a:t> is given to those who…...</a:t>
            </a:r>
          </a:p>
        </p:txBody>
      </p:sp>
    </p:spTree>
    <p:extLst>
      <p:ext uri="{BB962C8B-B14F-4D97-AF65-F5344CB8AC3E}">
        <p14:creationId xmlns:p14="http://schemas.microsoft.com/office/powerpoint/2010/main" val="194446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CURVING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478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/>
              <a:t>ARE IN CHRIST</a:t>
            </a:r>
          </a:p>
          <a:p>
            <a:r>
              <a:rPr lang="en-US" sz="3600" b="1" dirty="0" smtClean="0"/>
              <a:t>Romans 8:1</a:t>
            </a:r>
          </a:p>
          <a:p>
            <a:r>
              <a:rPr lang="en-US" sz="3600" b="1" dirty="0" smtClean="0"/>
              <a:t>Gal. 3:27</a:t>
            </a:r>
          </a:p>
          <a:p>
            <a:r>
              <a:rPr lang="en-US" sz="3600" b="1" dirty="0" smtClean="0"/>
              <a:t>Eph. 1:3</a:t>
            </a:r>
          </a:p>
          <a:p>
            <a:r>
              <a:rPr lang="en-US" sz="3600" b="1" dirty="0" smtClean="0"/>
              <a:t>Romans 6:3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5926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CURVING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62" y="2222287"/>
            <a:ext cx="11234058" cy="442670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b="1" dirty="0" smtClean="0"/>
              <a:t>WALK ACCORDING TO THE SPIRIT</a:t>
            </a:r>
          </a:p>
          <a:p>
            <a:r>
              <a:rPr lang="en-US" sz="3600" b="1" smtClean="0"/>
              <a:t>Romans 8:4</a:t>
            </a:r>
            <a:endParaRPr lang="en-US" sz="3600" b="1" dirty="0" smtClean="0"/>
          </a:p>
          <a:p>
            <a:r>
              <a:rPr lang="en-US" sz="3600" b="1" dirty="0" smtClean="0"/>
              <a:t>Gal. 6:8</a:t>
            </a:r>
          </a:p>
          <a:p>
            <a:r>
              <a:rPr lang="en-US" sz="3600" b="1" dirty="0" smtClean="0"/>
              <a:t>Gal. 5:16-18</a:t>
            </a:r>
          </a:p>
          <a:p>
            <a:r>
              <a:rPr lang="en-US" sz="3600" b="1" dirty="0" smtClean="0"/>
              <a:t>Col. 3:2</a:t>
            </a:r>
          </a:p>
          <a:p>
            <a:r>
              <a:rPr lang="en-US" sz="3600" b="1" dirty="0" smtClean="0"/>
              <a:t>Eph. 2:1-10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5538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13</TotalTime>
  <Words>113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Quotable</vt:lpstr>
      <vt:lpstr>CURVING GRADE</vt:lpstr>
      <vt:lpstr>CURVING GRADE</vt:lpstr>
      <vt:lpstr>CURVING GRADE</vt:lpstr>
      <vt:lpstr>CURVING GRADE</vt:lpstr>
      <vt:lpstr>CURVING GRADE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CURVING GRADE</dc:title>
  <dc:creator>Chris Pressnell</dc:creator>
  <cp:lastModifiedBy>Chris Pressnell</cp:lastModifiedBy>
  <cp:revision>2</cp:revision>
  <dcterms:created xsi:type="dcterms:W3CDTF">2018-02-11T13:20:48Z</dcterms:created>
  <dcterms:modified xsi:type="dcterms:W3CDTF">2018-02-11T13:33:54Z</dcterms:modified>
</cp:coreProperties>
</file>