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7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5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22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7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0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2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8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3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7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4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0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2"/>
            <a:ext cx="9001462" cy="24796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 Tell or Not To Tell?</a:t>
            </a:r>
            <a:br>
              <a:rPr lang="en-US" sz="5400" dirty="0" smtClean="0"/>
            </a:br>
            <a:r>
              <a:rPr lang="en-US" sz="4400" b="0" i="1" dirty="0">
                <a:latin typeface="+mn-lt"/>
              </a:rPr>
              <a:t>(</a:t>
            </a:r>
            <a:r>
              <a:rPr lang="en-US" sz="4400" b="0" i="1" dirty="0" smtClean="0">
                <a:latin typeface="+mn-lt"/>
              </a:rPr>
              <a:t>That is the question?)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Acts 26:19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44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3932"/>
          </a:xfrm>
        </p:spPr>
        <p:txBody>
          <a:bodyPr>
            <a:normAutofit fontScale="90000"/>
          </a:bodyPr>
          <a:lstStyle/>
          <a:p>
            <a: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To Tell or Not To Tell?</a:t>
            </a:r>
            <a:b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15737"/>
            <a:ext cx="10353762" cy="44674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What was Paul obeying in Acts 26:16-18?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We sing a song written by Jessie Pounds entitled, “Tell it Today.”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Our willingness to share the message of Christ is challenged on three levels in this song. 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We will share the gospel of Christ… </a:t>
            </a:r>
            <a:r>
              <a:rPr lang="en-US" sz="4000" b="1" i="1" dirty="0" smtClean="0"/>
              <a:t>IF</a:t>
            </a:r>
            <a:r>
              <a:rPr lang="en-US" sz="4000" dirty="0" smtClean="0"/>
              <a:t>............</a:t>
            </a:r>
            <a:endParaRPr lang="en-US" sz="4000" b="1" i="1" dirty="0" smtClean="0"/>
          </a:p>
          <a:p>
            <a:pPr>
              <a:spcBef>
                <a:spcPts val="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63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To Tell or Not To Tell?</a:t>
            </a:r>
            <a:b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779167"/>
            <a:ext cx="10633165" cy="45921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B15E28"/>
              </a:buClr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We will share the gospel of Christ…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IF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............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/>
              <a:t>WE APPRECIATE JESUS</a:t>
            </a:r>
            <a:endParaRPr lang="en-US" sz="4000" b="1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I Tim. 1:12-14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I Cor. 15:8b-10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Here is a man who appreciated Jesus.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Can you say that being a Christian has </a:t>
            </a:r>
            <a:r>
              <a:rPr lang="en-US" sz="3600" b="1" u="sng" dirty="0" smtClean="0"/>
              <a:t>blessed your life</a:t>
            </a:r>
            <a:r>
              <a:rPr lang="en-US" sz="3600" dirty="0" smtClean="0"/>
              <a:t>?</a:t>
            </a:r>
            <a:endParaRPr lang="en-US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08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To Tell or Not To Tell?</a:t>
            </a:r>
            <a:b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1766103"/>
            <a:ext cx="10353762" cy="471307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B15E28"/>
              </a:buClr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We will share the gospel of Christ…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IF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............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WE BELIEVE JESUS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Gal. 2:20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Paul expounds upon this idea being crucified with Christ in Gal. 6:14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Romans 1:16- “I am not ashamed of the Gospel of Christ…….”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To Tell or Not To Tell?</a:t>
            </a:r>
            <a:br>
              <a:rPr lang="en-US" sz="5400" b="1" cap="all" dirty="0">
                <a:ln>
                  <a:noFill/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1779167"/>
            <a:ext cx="10353762" cy="444842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B15E28"/>
              </a:buClr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We will share the gospel of Christ…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IF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............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</a:rPr>
              <a:t>WE LOVE JESUS</a:t>
            </a:r>
            <a:endParaRPr lang="en-US" sz="52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Think about Peter in John 21:15-17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Phil. 1:15-16, “</a:t>
            </a:r>
            <a:r>
              <a:rPr lang="en-US" sz="3600" i="1" dirty="0" smtClean="0">
                <a:solidFill>
                  <a:schemeClr val="tx1"/>
                </a:solidFill>
              </a:rPr>
              <a:t>Some indeed preach Christ from envy and rivalry, but others from good will.  The latter to it out of love, knowing that I am put here for the defense of the gospel.”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cap="all" dirty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To Tell or Not To Tell?</a:t>
            </a:r>
            <a:br>
              <a:rPr lang="en-US" sz="4900" b="1" cap="all" dirty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7" y="1896733"/>
            <a:ext cx="10816045" cy="4513742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Questions: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Does the gospel (good news) of Christ cause us </a:t>
            </a:r>
            <a:r>
              <a:rPr lang="en-US" sz="3600" b="1" u="sng" dirty="0" smtClean="0">
                <a:solidFill>
                  <a:schemeClr val="tx1"/>
                </a:solidFill>
              </a:rPr>
              <a:t>joy</a:t>
            </a:r>
            <a:r>
              <a:rPr lang="en-US" sz="3600" dirty="0" smtClean="0">
                <a:solidFill>
                  <a:schemeClr val="tx1"/>
                </a:solidFill>
              </a:rPr>
              <a:t> or </a:t>
            </a:r>
            <a:r>
              <a:rPr lang="en-US" sz="3600" b="1" u="sng" dirty="0" smtClean="0">
                <a:solidFill>
                  <a:schemeClr val="tx1"/>
                </a:solidFill>
              </a:rPr>
              <a:t>discomfort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Does it result in </a:t>
            </a:r>
            <a:r>
              <a:rPr lang="en-US" sz="3600" b="1" u="sng" dirty="0" smtClean="0">
                <a:solidFill>
                  <a:schemeClr val="tx1"/>
                </a:solidFill>
              </a:rPr>
              <a:t>strength</a:t>
            </a:r>
            <a:r>
              <a:rPr lang="en-US" sz="3600" dirty="0" smtClean="0">
                <a:solidFill>
                  <a:schemeClr val="tx1"/>
                </a:solidFill>
              </a:rPr>
              <a:t> of </a:t>
            </a:r>
            <a:r>
              <a:rPr lang="en-US" sz="3600" b="1" u="sng" dirty="0" smtClean="0">
                <a:solidFill>
                  <a:schemeClr val="tx1"/>
                </a:solidFill>
              </a:rPr>
              <a:t>shame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When it comes to honoring Jesus do we place more </a:t>
            </a:r>
            <a:r>
              <a:rPr lang="en-US" sz="3600" b="1" u="sng" dirty="0" smtClean="0">
                <a:solidFill>
                  <a:schemeClr val="tx1"/>
                </a:solidFill>
              </a:rPr>
              <a:t>confidence</a:t>
            </a:r>
            <a:r>
              <a:rPr lang="en-US" sz="3600" dirty="0" smtClean="0">
                <a:solidFill>
                  <a:schemeClr val="tx1"/>
                </a:solidFill>
              </a:rPr>
              <a:t> in our </a:t>
            </a:r>
            <a:r>
              <a:rPr lang="en-US" sz="3600" b="1" u="sng" dirty="0" smtClean="0">
                <a:solidFill>
                  <a:schemeClr val="tx1"/>
                </a:solidFill>
              </a:rPr>
              <a:t>worship</a:t>
            </a:r>
            <a:r>
              <a:rPr lang="en-US" sz="3600" dirty="0" smtClean="0">
                <a:solidFill>
                  <a:schemeClr val="tx1"/>
                </a:solidFill>
              </a:rPr>
              <a:t> or more </a:t>
            </a:r>
            <a:r>
              <a:rPr lang="en-US" sz="3600" b="1" u="sng" dirty="0" smtClean="0">
                <a:solidFill>
                  <a:schemeClr val="tx1"/>
                </a:solidFill>
              </a:rPr>
              <a:t>emphasis</a:t>
            </a:r>
            <a:r>
              <a:rPr lang="en-US" sz="3600" dirty="0" smtClean="0">
                <a:solidFill>
                  <a:schemeClr val="tx1"/>
                </a:solidFill>
              </a:rPr>
              <a:t> on our </a:t>
            </a:r>
            <a:r>
              <a:rPr lang="en-US" sz="3600" b="1" u="sng" dirty="0" smtClean="0">
                <a:solidFill>
                  <a:schemeClr val="tx1"/>
                </a:solidFill>
              </a:rPr>
              <a:t>conversations</a:t>
            </a:r>
            <a:r>
              <a:rPr lang="en-US" sz="3600" dirty="0" smtClean="0">
                <a:solidFill>
                  <a:schemeClr val="tx1"/>
                </a:solidFill>
              </a:rPr>
              <a:t> in the world?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Does the bulk or our </a:t>
            </a:r>
            <a:r>
              <a:rPr lang="en-US" sz="3600" b="1" u="sng" dirty="0" smtClean="0">
                <a:solidFill>
                  <a:schemeClr val="tx1"/>
                </a:solidFill>
              </a:rPr>
              <a:t>Christianity</a:t>
            </a:r>
            <a:r>
              <a:rPr lang="en-US" sz="3600" dirty="0" smtClean="0">
                <a:solidFill>
                  <a:schemeClr val="tx1"/>
                </a:solidFill>
              </a:rPr>
              <a:t> happen </a:t>
            </a:r>
            <a:r>
              <a:rPr lang="en-US" sz="3600" b="1" u="sng" dirty="0" smtClean="0">
                <a:solidFill>
                  <a:schemeClr val="tx1"/>
                </a:solidFill>
              </a:rPr>
              <a:t>inside the church building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Hav</a:t>
            </a:r>
            <a:r>
              <a:rPr lang="en-US" sz="3600" dirty="0" smtClean="0">
                <a:solidFill>
                  <a:schemeClr val="tx1"/>
                </a:solidFill>
              </a:rPr>
              <a:t>e we been disobedient to the heavenly </a:t>
            </a:r>
            <a:r>
              <a:rPr lang="en-US" sz="3600" b="1" u="sng" dirty="0" smtClean="0">
                <a:solidFill>
                  <a:schemeClr val="tx1"/>
                </a:solidFill>
              </a:rPr>
              <a:t>mandate</a:t>
            </a:r>
            <a:r>
              <a:rPr lang="en-US" sz="3600" dirty="0" smtClean="0">
                <a:solidFill>
                  <a:schemeClr val="tx1"/>
                </a:solidFill>
              </a:rPr>
              <a:t>?- Matt. 28:19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19371</TotalTime>
  <Words>310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Garamond</vt:lpstr>
      <vt:lpstr>Organic</vt:lpstr>
      <vt:lpstr>To Tell or Not To Tell? (That is the question?)</vt:lpstr>
      <vt:lpstr>To Tell or Not To Tell? </vt:lpstr>
      <vt:lpstr>To Tell or Not To Tell? </vt:lpstr>
      <vt:lpstr>To Tell or Not To Tell? </vt:lpstr>
      <vt:lpstr>To Tell or Not To Tell? </vt:lpstr>
      <vt:lpstr>To Tell or Not To Tell?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unmerciful servant</dc:title>
  <dc:creator>Chris Pressnell</dc:creator>
  <cp:lastModifiedBy>Chris Pressnell</cp:lastModifiedBy>
  <cp:revision>6</cp:revision>
  <cp:lastPrinted>2018-01-21T13:51:35Z</cp:lastPrinted>
  <dcterms:created xsi:type="dcterms:W3CDTF">2018-01-21T04:00:45Z</dcterms:created>
  <dcterms:modified xsi:type="dcterms:W3CDTF">2018-02-03T23:48:36Z</dcterms:modified>
</cp:coreProperties>
</file>