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918489"/>
          </a:xfrm>
        </p:spPr>
        <p:txBody>
          <a:bodyPr/>
          <a:lstStyle/>
          <a:p>
            <a:r>
              <a:rPr lang="en-US" dirty="0" smtClean="0"/>
              <a:t>SIMPLE Christianity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Micah 6:6-8 </a:t>
            </a:r>
          </a:p>
          <a:p>
            <a:r>
              <a:rPr lang="en-US" sz="3600" dirty="0" smtClean="0"/>
              <a:t>Deuteronomy 10:12-13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18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84" y="436606"/>
            <a:ext cx="9875520" cy="1356360"/>
          </a:xfrm>
        </p:spPr>
        <p:txBody>
          <a:bodyPr/>
          <a:lstStyle/>
          <a:p>
            <a:r>
              <a:rPr lang="en-US" dirty="0" smtClean="0"/>
              <a:t>How can I be a SIMPLE Christian?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065" y="1653746"/>
            <a:ext cx="10966621" cy="466467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 – Smile Constantly.</a:t>
            </a:r>
          </a:p>
          <a:p>
            <a:r>
              <a:rPr lang="en-US" sz="4400" dirty="0" smtClean="0"/>
              <a:t>I – Interact with everyone.</a:t>
            </a:r>
          </a:p>
          <a:p>
            <a:r>
              <a:rPr lang="en-US" sz="4400" dirty="0" smtClean="0"/>
              <a:t>M – Make it obvious.</a:t>
            </a:r>
          </a:p>
          <a:p>
            <a:r>
              <a:rPr lang="en-US" sz="4400" dirty="0" smtClean="0"/>
              <a:t>P – Prioritize carefully.</a:t>
            </a:r>
          </a:p>
          <a:p>
            <a:r>
              <a:rPr lang="en-US" sz="4400" b="1" u="sng" dirty="0" smtClean="0"/>
              <a:t>L – Love with action. James 2:14-17</a:t>
            </a:r>
          </a:p>
          <a:p>
            <a:r>
              <a:rPr lang="en-US" sz="4400" dirty="0"/>
              <a:t>E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8647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84" y="436606"/>
            <a:ext cx="9875520" cy="1356360"/>
          </a:xfrm>
        </p:spPr>
        <p:txBody>
          <a:bodyPr/>
          <a:lstStyle/>
          <a:p>
            <a:r>
              <a:rPr lang="en-US" dirty="0" smtClean="0"/>
              <a:t>How can I be a SIMPLE Christian?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96" y="1653746"/>
            <a:ext cx="11953103" cy="466467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 – Smile Constantly.</a:t>
            </a:r>
          </a:p>
          <a:p>
            <a:r>
              <a:rPr lang="en-US" sz="4400" dirty="0" smtClean="0"/>
              <a:t>I – Interact with everyone.</a:t>
            </a:r>
          </a:p>
          <a:p>
            <a:r>
              <a:rPr lang="en-US" sz="4400" dirty="0" smtClean="0"/>
              <a:t>M – Make it obvious.</a:t>
            </a:r>
          </a:p>
          <a:p>
            <a:r>
              <a:rPr lang="en-US" sz="4400" dirty="0" smtClean="0"/>
              <a:t>P – Prioritize carefully.</a:t>
            </a:r>
          </a:p>
          <a:p>
            <a:r>
              <a:rPr lang="en-US" sz="4400" dirty="0" smtClean="0"/>
              <a:t>L – Love with action.</a:t>
            </a:r>
          </a:p>
          <a:p>
            <a:r>
              <a:rPr lang="en-US" sz="4400" b="1" u="sng" dirty="0" smtClean="0"/>
              <a:t>E – Encourage with enthusiasm. 1 </a:t>
            </a:r>
            <a:r>
              <a:rPr lang="en-US" sz="4400" b="1" u="sng" dirty="0" err="1" smtClean="0"/>
              <a:t>Thess</a:t>
            </a:r>
            <a:r>
              <a:rPr lang="en-US" sz="4400" b="1" u="sng" dirty="0" smtClean="0"/>
              <a:t> 2:11-12</a:t>
            </a:r>
          </a:p>
        </p:txBody>
      </p:sp>
    </p:spTree>
    <p:extLst>
      <p:ext uri="{BB962C8B-B14F-4D97-AF65-F5344CB8AC3E}">
        <p14:creationId xmlns:p14="http://schemas.microsoft.com/office/powerpoint/2010/main" val="36302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15" y="418070"/>
            <a:ext cx="11319780" cy="6047827"/>
          </a:xfrm>
        </p:spPr>
      </p:pic>
    </p:spTree>
    <p:extLst>
      <p:ext uri="{BB962C8B-B14F-4D97-AF65-F5344CB8AC3E}">
        <p14:creationId xmlns:p14="http://schemas.microsoft.com/office/powerpoint/2010/main" val="339556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83972"/>
            <a:ext cx="11189043" cy="6007443"/>
          </a:xfrm>
        </p:spPr>
        <p:txBody>
          <a:bodyPr>
            <a:noAutofit/>
          </a:bodyPr>
          <a:lstStyle/>
          <a:p>
            <a:r>
              <a:rPr lang="en-US" sz="4400" dirty="0" smtClean="0"/>
              <a:t>Christianity at it’s core is a simple theology.</a:t>
            </a:r>
          </a:p>
          <a:p>
            <a:r>
              <a:rPr lang="en-US" sz="4400" dirty="0" smtClean="0"/>
              <a:t>Many times I’m afraid we are guilty of making it a bit harder than it truly is. </a:t>
            </a:r>
          </a:p>
          <a:p>
            <a:r>
              <a:rPr lang="en-US" sz="4400" dirty="0" smtClean="0"/>
              <a:t>There are advanced concepts and doctrines which may take a longer amount of time and deeper study to master and develop faith in.</a:t>
            </a:r>
          </a:p>
          <a:p>
            <a:r>
              <a:rPr lang="en-US" sz="4400" dirty="0"/>
              <a:t>B</a:t>
            </a:r>
            <a:r>
              <a:rPr lang="en-US" sz="4400" dirty="0" smtClean="0"/>
              <a:t>ut in it’s simplest form Christianity is about loving God and loving ALL humans. Matthew 22:34-40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9744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543697"/>
            <a:ext cx="9875520" cy="13563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 Simpler Equation…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351" y="3078892"/>
            <a:ext cx="9872871" cy="282763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dirty="0" smtClean="0"/>
              <a:t>Love God (obeying Him and His word) + Love Others = Christianity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06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84" y="436606"/>
            <a:ext cx="9875520" cy="1356360"/>
          </a:xfrm>
        </p:spPr>
        <p:txBody>
          <a:bodyPr/>
          <a:lstStyle/>
          <a:p>
            <a:r>
              <a:rPr lang="en-US" dirty="0" smtClean="0"/>
              <a:t>How can I be a SIMPLE Christian?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3" y="1653746"/>
            <a:ext cx="11738918" cy="4664676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S – Smile Constantly. Proverbs 15:13</a:t>
            </a:r>
          </a:p>
          <a:p>
            <a:r>
              <a:rPr lang="en-US" sz="4400" dirty="0" smtClean="0"/>
              <a:t>I</a:t>
            </a:r>
          </a:p>
          <a:p>
            <a:r>
              <a:rPr lang="en-US" sz="4400" dirty="0" smtClean="0"/>
              <a:t>M</a:t>
            </a:r>
          </a:p>
          <a:p>
            <a:r>
              <a:rPr lang="en-US" sz="4400" dirty="0" smtClean="0"/>
              <a:t>P</a:t>
            </a:r>
          </a:p>
          <a:p>
            <a:r>
              <a:rPr lang="en-US" sz="4400" dirty="0" smtClean="0"/>
              <a:t>L</a:t>
            </a:r>
          </a:p>
          <a:p>
            <a:r>
              <a:rPr lang="en-US" sz="4400" dirty="0"/>
              <a:t>E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1731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17542" y="308435"/>
            <a:ext cx="5718326" cy="6351075"/>
          </a:xfrm>
        </p:spPr>
      </p:pic>
    </p:spTree>
    <p:extLst>
      <p:ext uri="{BB962C8B-B14F-4D97-AF65-F5344CB8AC3E}">
        <p14:creationId xmlns:p14="http://schemas.microsoft.com/office/powerpoint/2010/main" val="24944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84" y="436606"/>
            <a:ext cx="9875520" cy="1356360"/>
          </a:xfrm>
        </p:spPr>
        <p:txBody>
          <a:bodyPr/>
          <a:lstStyle/>
          <a:p>
            <a:r>
              <a:rPr lang="en-US" dirty="0" smtClean="0"/>
              <a:t>How can I be a SIMPLE Christian?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065" y="1653746"/>
            <a:ext cx="10966621" cy="466467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 – Smile Constantly.</a:t>
            </a:r>
          </a:p>
          <a:p>
            <a:r>
              <a:rPr lang="en-US" sz="4400" b="1" u="sng" dirty="0" smtClean="0"/>
              <a:t>I – Interact with everyone. Hebrews 10:24</a:t>
            </a:r>
          </a:p>
          <a:p>
            <a:r>
              <a:rPr lang="en-US" sz="4400" dirty="0" smtClean="0"/>
              <a:t>M</a:t>
            </a:r>
          </a:p>
          <a:p>
            <a:r>
              <a:rPr lang="en-US" sz="4400" dirty="0" smtClean="0"/>
              <a:t>P</a:t>
            </a:r>
          </a:p>
          <a:p>
            <a:r>
              <a:rPr lang="en-US" sz="4400" dirty="0" smtClean="0"/>
              <a:t>L</a:t>
            </a:r>
          </a:p>
          <a:p>
            <a:r>
              <a:rPr lang="en-US" sz="4400" dirty="0"/>
              <a:t>E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7251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84" y="436606"/>
            <a:ext cx="9875520" cy="1356360"/>
          </a:xfrm>
        </p:spPr>
        <p:txBody>
          <a:bodyPr/>
          <a:lstStyle/>
          <a:p>
            <a:r>
              <a:rPr lang="en-US" dirty="0" smtClean="0"/>
              <a:t>How can I be a SIMPLE Christian?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065" y="1653746"/>
            <a:ext cx="10966621" cy="466467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 – Smile Constantly.</a:t>
            </a:r>
          </a:p>
          <a:p>
            <a:r>
              <a:rPr lang="en-US" sz="4400" dirty="0" smtClean="0"/>
              <a:t>I – Interact with everyone.</a:t>
            </a:r>
          </a:p>
          <a:p>
            <a:r>
              <a:rPr lang="en-US" sz="4400" b="1" u="sng" dirty="0" smtClean="0"/>
              <a:t>M – Make it obvious. Joshua 24:14-15</a:t>
            </a:r>
          </a:p>
          <a:p>
            <a:r>
              <a:rPr lang="en-US" sz="4400" dirty="0" smtClean="0"/>
              <a:t>P</a:t>
            </a:r>
          </a:p>
          <a:p>
            <a:r>
              <a:rPr lang="en-US" sz="4400" dirty="0" smtClean="0"/>
              <a:t>L</a:t>
            </a:r>
          </a:p>
          <a:p>
            <a:r>
              <a:rPr lang="en-US" sz="4400" dirty="0"/>
              <a:t>E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2285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84" y="436606"/>
            <a:ext cx="9875520" cy="1356360"/>
          </a:xfrm>
        </p:spPr>
        <p:txBody>
          <a:bodyPr/>
          <a:lstStyle/>
          <a:p>
            <a:r>
              <a:rPr lang="en-US" dirty="0" smtClean="0"/>
              <a:t>How can I be a SIMPLE Christian?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065" y="1653746"/>
            <a:ext cx="10966621" cy="466467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 – Smile Constantly.</a:t>
            </a:r>
          </a:p>
          <a:p>
            <a:r>
              <a:rPr lang="en-US" sz="4400" dirty="0" smtClean="0"/>
              <a:t>I – Interact with everyone.</a:t>
            </a:r>
          </a:p>
          <a:p>
            <a:r>
              <a:rPr lang="en-US" sz="4400" dirty="0" smtClean="0"/>
              <a:t>M – Make it obvious.</a:t>
            </a:r>
          </a:p>
          <a:p>
            <a:r>
              <a:rPr lang="en-US" sz="4400" b="1" u="sng" dirty="0" smtClean="0"/>
              <a:t>P – Prioritize carefully. Matthew 6:33</a:t>
            </a:r>
          </a:p>
          <a:p>
            <a:r>
              <a:rPr lang="en-US" sz="4400" dirty="0" smtClean="0"/>
              <a:t>L</a:t>
            </a:r>
          </a:p>
          <a:p>
            <a:r>
              <a:rPr lang="en-US" sz="4400" dirty="0"/>
              <a:t>E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8155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98</TotalTime>
  <Words>285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Corbel</vt:lpstr>
      <vt:lpstr>Basis</vt:lpstr>
      <vt:lpstr>SIMPLE Christianity</vt:lpstr>
      <vt:lpstr>PowerPoint Presentation</vt:lpstr>
      <vt:lpstr>PowerPoint Presentation</vt:lpstr>
      <vt:lpstr>A Simpler Equation…</vt:lpstr>
      <vt:lpstr>How can I be a SIMPLE Christian?</vt:lpstr>
      <vt:lpstr>PowerPoint Presentation</vt:lpstr>
      <vt:lpstr>How can I be a SIMPLE Christian?</vt:lpstr>
      <vt:lpstr>How can I be a SIMPLE Christian?</vt:lpstr>
      <vt:lpstr>How can I be a SIMPLE Christian?</vt:lpstr>
      <vt:lpstr>How can I be a SIMPLE Christian?</vt:lpstr>
      <vt:lpstr>How can I be a SIMPLE Christian?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Christianity</dc:title>
  <dc:creator>Flint</dc:creator>
  <cp:lastModifiedBy>Flint</cp:lastModifiedBy>
  <cp:revision>7</cp:revision>
  <dcterms:created xsi:type="dcterms:W3CDTF">2018-01-27T20:30:44Z</dcterms:created>
  <dcterms:modified xsi:type="dcterms:W3CDTF">2018-01-27T22:09:04Z</dcterms:modified>
</cp:coreProperties>
</file>