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EBD2">
              <a:alpha val="48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lastRow>
    <a:fir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254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9BA7B4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1A596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D231A"/>
              </a:solidFill>
              <a:prstDash val="solid"/>
              <a:miter lim="400000"/>
            </a:ln>
          </a:left>
          <a:right>
            <a:ln w="12700" cap="flat">
              <a:solidFill>
                <a:srgbClr val="3D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CA581">
              <a:alpha val="50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6333">
              <a:alpha val="75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19B68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C09B6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45C39">
              <a:alpha val="8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77A48">
              <a:alpha val="8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3E29">
              <a:alpha val="85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828D8E"/>
              </a:solidFill>
              <a:prstDash val="solid"/>
              <a:miter lim="400000"/>
            </a:ln>
          </a:left>
          <a:right>
            <a:ln w="12700" cap="flat">
              <a:solidFill>
                <a:srgbClr val="828D8E"/>
              </a:solidFill>
              <a:prstDash val="solid"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E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89100"/>
            <a:ext cx="10464800" cy="34671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1816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“Type a quote here.”"/>
          <p:cNvSpPr txBox="1"/>
          <p:nvPr>
            <p:ph type="body" sz="quarter" idx="13"/>
          </p:nvPr>
        </p:nvSpPr>
        <p:spPr>
          <a:xfrm>
            <a:off x="1270000" y="4267200"/>
            <a:ext cx="10464800" cy="850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4" name="–Johnny Appleseed"/>
          <p:cNvSpPr txBox="1"/>
          <p:nvPr>
            <p:ph type="body" sz="quarter" idx="14"/>
          </p:nvPr>
        </p:nvSpPr>
        <p:spPr>
          <a:xfrm>
            <a:off x="1270000" y="6362700"/>
            <a:ext cx="10464800" cy="647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13"/>
          </p:nvPr>
        </p:nvSpPr>
        <p:spPr>
          <a:xfrm>
            <a:off x="1573807" y="1421425"/>
            <a:ext cx="9855201" cy="5143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680200"/>
            <a:ext cx="10464800" cy="12700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78359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89300"/>
            <a:ext cx="10464800" cy="31750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75450" y="1408083"/>
            <a:ext cx="4673600" cy="69723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65200" y="1397000"/>
            <a:ext cx="5600700" cy="4038600"/>
          </a:xfrm>
          <a:prstGeom prst="rect">
            <a:avLst/>
          </a:prstGeom>
        </p:spPr>
        <p:txBody>
          <a:bodyPr anchor="b"/>
          <a:lstStyle>
            <a:lvl1pPr algn="ctr">
              <a:defRPr sz="68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65200" y="5448300"/>
            <a:ext cx="5600700" cy="293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xfrm>
            <a:off x="1270000" y="2819400"/>
            <a:ext cx="10464800" cy="5842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31000" y="2857500"/>
            <a:ext cx="5003800" cy="5588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270000" y="2819400"/>
            <a:ext cx="5016500" cy="5651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2800"/>
              </a:spcBef>
              <a:buBlip>
                <a:blip r:embed="rId2"/>
              </a:buBlip>
              <a:defRPr sz="3000"/>
            </a:lvl1pPr>
            <a:lvl2pPr marL="736600" indent="-368300">
              <a:spcBef>
                <a:spcPts val="2800"/>
              </a:spcBef>
              <a:buBlip>
                <a:blip r:embed="rId2"/>
              </a:buBlip>
              <a:defRPr sz="3000"/>
            </a:lvl2pPr>
            <a:lvl3pPr marL="1104900" indent="-368300">
              <a:spcBef>
                <a:spcPts val="2800"/>
              </a:spcBef>
              <a:buBlip>
                <a:blip r:embed="rId2"/>
              </a:buBlip>
              <a:defRPr sz="3000"/>
            </a:lvl3pPr>
            <a:lvl4pPr marL="1473200" indent="-368300">
              <a:spcBef>
                <a:spcPts val="2800"/>
              </a:spcBef>
              <a:buBlip>
                <a:blip r:embed="rId2"/>
              </a:buBlip>
              <a:defRPr sz="3000"/>
            </a:lvl4pPr>
            <a:lvl5pPr marL="1841500" indent="-368300">
              <a:spcBef>
                <a:spcPts val="2800"/>
              </a:spcBef>
              <a:buBlip>
                <a:blip r:embed="rId2"/>
              </a:buBlip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7396540" y="812918"/>
            <a:ext cx="4660901" cy="2984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7396540" y="4038718"/>
            <a:ext cx="4660901" cy="48641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25500"/>
            <a:ext cx="6197600" cy="8089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168400"/>
            <a:ext cx="10464800" cy="741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635000"/>
            <a:ext cx="10464800" cy="210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37299" y="9296399"/>
            <a:ext cx="323479" cy="4572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1pPr>
      <a:lvl2pPr marL="0" marR="0" indent="228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2pPr>
      <a:lvl3pPr marL="0" marR="0" indent="457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3pPr>
      <a:lvl4pPr marL="0" marR="0" indent="685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4pPr>
      <a:lvl5pPr marL="0" marR="0" indent="9144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5pPr>
      <a:lvl6pPr marL="0" marR="0" indent="11430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6pPr>
      <a:lvl7pPr marL="0" marR="0" indent="1371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7pPr>
      <a:lvl8pPr marL="0" marR="0" indent="1600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8pPr>
      <a:lvl9pPr marL="0" marR="0" indent="1828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1pPr>
      <a:lvl2pPr marL="9398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2pPr>
      <a:lvl3pPr marL="14097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3pPr>
      <a:lvl4pPr marL="18796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4pPr>
      <a:lvl5pPr marL="23495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5pPr>
      <a:lvl6pPr marL="28194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6pPr>
      <a:lvl7pPr marL="32893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7pPr>
      <a:lvl8pPr marL="37592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8pPr>
      <a:lvl9pPr marL="42291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ich Young Ma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Rich Young Man</a:t>
            </a:r>
          </a:p>
        </p:txBody>
      </p:sp>
      <p:sp>
        <p:nvSpPr>
          <p:cNvPr id="120" name="Mark 10:17-31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Mark 10:17-31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earching for Eternal Lif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056"/>
            </a:lvl1pPr>
          </a:lstStyle>
          <a:p>
            <a:pPr/>
            <a:r>
              <a:t>Searching for Eternal Life </a:t>
            </a:r>
          </a:p>
        </p:txBody>
      </p:sp>
      <p:sp>
        <p:nvSpPr>
          <p:cNvPr id="123" name="The rich young man was searching for eternal lif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The rich young man was searching for eternal life </a:t>
            </a:r>
          </a:p>
          <a:p>
            <a:pPr>
              <a:buBlip>
                <a:blip r:embed="rId2"/>
              </a:buBlip>
            </a:pPr>
            <a:r>
              <a:t>No one is Good except God alone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Keep my Command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Keep my Commandments </a:t>
            </a:r>
          </a:p>
        </p:txBody>
      </p:sp>
      <p:sp>
        <p:nvSpPr>
          <p:cNvPr id="126" name="Jesus tells him to keep my commandm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4113" indent="-404113" defTabSz="502412">
              <a:spcBef>
                <a:spcPts val="2500"/>
              </a:spcBef>
              <a:buBlip>
                <a:blip r:embed="rId2"/>
              </a:buBlip>
              <a:defRPr sz="3268"/>
            </a:pPr>
            <a:r>
              <a:t>Jesus tells him to keep my commandments</a:t>
            </a:r>
          </a:p>
          <a:p>
            <a:pPr lvl="1" marL="808227" indent="-404113" defTabSz="502412">
              <a:spcBef>
                <a:spcPts val="2500"/>
              </a:spcBef>
              <a:buBlip>
                <a:blip r:embed="rId2"/>
              </a:buBlip>
              <a:defRPr sz="2580"/>
            </a:pPr>
            <a:r>
              <a:t>Do not murder </a:t>
            </a:r>
          </a:p>
          <a:p>
            <a:pPr lvl="1" marL="808227" indent="-404113" defTabSz="502412">
              <a:spcBef>
                <a:spcPts val="2500"/>
              </a:spcBef>
              <a:buBlip>
                <a:blip r:embed="rId2"/>
              </a:buBlip>
              <a:defRPr sz="2580"/>
            </a:pPr>
            <a:r>
              <a:t>Do not commit adultery </a:t>
            </a:r>
          </a:p>
          <a:p>
            <a:pPr lvl="1" marL="808227" indent="-404113" defTabSz="502412">
              <a:spcBef>
                <a:spcPts val="2500"/>
              </a:spcBef>
              <a:buBlip>
                <a:blip r:embed="rId2"/>
              </a:buBlip>
              <a:defRPr sz="2580"/>
            </a:pPr>
            <a:r>
              <a:t>Do not steel </a:t>
            </a:r>
          </a:p>
          <a:p>
            <a:pPr lvl="1" marL="808227" indent="-404113" defTabSz="502412">
              <a:spcBef>
                <a:spcPts val="2500"/>
              </a:spcBef>
              <a:buBlip>
                <a:blip r:embed="rId2"/>
              </a:buBlip>
              <a:defRPr sz="2580"/>
            </a:pPr>
            <a:r>
              <a:t>Do not bear false witness </a:t>
            </a:r>
          </a:p>
          <a:p>
            <a:pPr lvl="1" marL="808227" indent="-404113" defTabSz="502412">
              <a:spcBef>
                <a:spcPts val="2500"/>
              </a:spcBef>
              <a:buBlip>
                <a:blip r:embed="rId2"/>
              </a:buBlip>
              <a:defRPr sz="2580"/>
            </a:pPr>
            <a:r>
              <a:t>Do not defraud </a:t>
            </a:r>
          </a:p>
          <a:p>
            <a:pPr lvl="1" marL="808227" indent="-404113" defTabSz="502412">
              <a:spcBef>
                <a:spcPts val="2500"/>
              </a:spcBef>
              <a:buBlip>
                <a:blip r:embed="rId2"/>
              </a:buBlip>
              <a:defRPr sz="2580"/>
            </a:pPr>
            <a:r>
              <a:t>Honor your father and mother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Exodus 2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Exodus 20 </a:t>
            </a:r>
          </a:p>
        </p:txBody>
      </p:sp>
      <p:sp>
        <p:nvSpPr>
          <p:cNvPr id="129" name="1. No other gods before me…"/>
          <p:cNvSpPr txBox="1"/>
          <p:nvPr>
            <p:ph type="body" idx="1"/>
          </p:nvPr>
        </p:nvSpPr>
        <p:spPr>
          <a:xfrm>
            <a:off x="1270000" y="1993800"/>
            <a:ext cx="10464800" cy="66676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100"/>
            </a:pPr>
          </a:p>
          <a:p>
            <a:pPr marL="0" indent="0">
              <a:buSzTx/>
              <a:buNone/>
              <a:defRPr sz="3100"/>
            </a:pPr>
            <a:r>
              <a:t>1. No other gods before me</a:t>
            </a:r>
          </a:p>
          <a:p>
            <a:pPr marL="0" indent="0">
              <a:buSzTx/>
              <a:buNone/>
              <a:defRPr sz="3100"/>
            </a:pPr>
            <a:r>
              <a:t>2. You shall not make yourself a carved image</a:t>
            </a:r>
          </a:p>
          <a:p>
            <a:pPr marL="0" indent="0">
              <a:buSzTx/>
              <a:buNone/>
              <a:defRPr sz="3100"/>
            </a:pPr>
            <a:r>
              <a:t>3. You shall not take the name of the Lord your God in vain</a:t>
            </a:r>
          </a:p>
          <a:p>
            <a:pPr marL="0" indent="0">
              <a:buSzTx/>
              <a:buNone/>
              <a:defRPr sz="3100"/>
            </a:pPr>
            <a:r>
              <a:t>4. Remember the Sabbath day, to keep it Holy </a:t>
            </a:r>
          </a:p>
          <a:p>
            <a:pPr marL="0" indent="0">
              <a:buSzTx/>
              <a:buNone/>
              <a:defRPr sz="3100"/>
            </a:pPr>
            <a:r>
              <a:t>5. Honor your father and mother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Exodus 2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Exodus 20 </a:t>
            </a:r>
          </a:p>
        </p:txBody>
      </p:sp>
      <p:sp>
        <p:nvSpPr>
          <p:cNvPr id="132" name="6. You shall not murd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100"/>
            </a:pPr>
            <a:r>
              <a:t>6. You shall not murder </a:t>
            </a:r>
          </a:p>
          <a:p>
            <a:pPr marL="0" indent="0">
              <a:buSzTx/>
              <a:buNone/>
              <a:defRPr sz="3100"/>
            </a:pPr>
            <a:r>
              <a:t>7. You shall not commit adultery </a:t>
            </a:r>
          </a:p>
          <a:p>
            <a:pPr marL="0" indent="0">
              <a:buSzTx/>
              <a:buNone/>
              <a:defRPr sz="3100"/>
            </a:pPr>
            <a:r>
              <a:t>8. You shall not steal </a:t>
            </a:r>
          </a:p>
          <a:p>
            <a:pPr marL="0" indent="0">
              <a:buSzTx/>
              <a:buNone/>
              <a:defRPr sz="3100"/>
            </a:pPr>
            <a:r>
              <a:t>9. You shall not bear false witness </a:t>
            </a:r>
          </a:p>
          <a:p>
            <a:pPr marL="0" indent="0">
              <a:buSzTx/>
              <a:buNone/>
              <a:defRPr sz="3100"/>
            </a:pPr>
            <a:r>
              <a:t>10. You shall not covet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ich young man’s respon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6768"/>
            </a:lvl1pPr>
          </a:lstStyle>
          <a:p>
            <a:pPr/>
            <a:r>
              <a:t>Rich young man’s response </a:t>
            </a:r>
          </a:p>
        </p:txBody>
      </p:sp>
      <p:sp>
        <p:nvSpPr>
          <p:cNvPr id="135" name="“All of these I have kept from my youth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“All of these I have kept from my youth”</a:t>
            </a:r>
          </a:p>
          <a:p>
            <a:pPr>
              <a:buBlip>
                <a:blip r:embed="rId2"/>
              </a:buBlip>
            </a:pPr>
            <a:r>
              <a:t>He lacked one thing  v.21</a:t>
            </a:r>
          </a:p>
          <a:p>
            <a:pPr>
              <a:buBlip>
                <a:blip r:embed="rId2"/>
              </a:buBlip>
            </a:pPr>
            <a:r>
              <a:t>The rich young man served money and not God v.22</a:t>
            </a:r>
          </a:p>
          <a:p>
            <a:pPr>
              <a:buBlip>
                <a:blip r:embed="rId2"/>
              </a:buBlip>
            </a:pPr>
            <a:r>
              <a:t>Jesus knew that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Jesus talks to his disci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6674">
              <a:defRPr sz="6984"/>
            </a:lvl1pPr>
          </a:lstStyle>
          <a:p>
            <a:pPr/>
            <a:r>
              <a:t>Jesus talks to his disciples</a:t>
            </a:r>
          </a:p>
        </p:txBody>
      </p:sp>
      <p:sp>
        <p:nvSpPr>
          <p:cNvPr id="138" name="“How difficult it will be for those who have wealth to enter the kingdom of God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“How difficult it will be for those who have wealth to enter the kingdom of God”</a:t>
            </a:r>
          </a:p>
          <a:p>
            <a:pPr>
              <a:buBlip>
                <a:blip r:embed="rId2"/>
              </a:buBlip>
            </a:pPr>
            <a:r>
              <a:t>“It is easier for a camel to go through the eye of a needle then for a rich person to enter the kingdom of God.” v.25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Eye of a need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Eye of a needle </a:t>
            </a:r>
          </a:p>
        </p:txBody>
      </p:sp>
      <p:sp>
        <p:nvSpPr>
          <p:cNvPr id="141" name="Needle gate that is found in Jerusalem where a camel would go through at night to enter the city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909" indent="-422909" defTabSz="525779">
              <a:spcBef>
                <a:spcPts val="2700"/>
              </a:spcBef>
              <a:buBlip>
                <a:blip r:embed="rId2"/>
              </a:buBlip>
              <a:defRPr sz="3420"/>
            </a:pPr>
            <a:r>
              <a:t>Needle gate that is found in Jerusalem where a camel would go through at night to enter the city. </a:t>
            </a:r>
          </a:p>
          <a:p>
            <a:pPr marL="422909" indent="-422909" defTabSz="525779">
              <a:spcBef>
                <a:spcPts val="2700"/>
              </a:spcBef>
              <a:buBlip>
                <a:blip r:embed="rId2"/>
              </a:buBlip>
              <a:defRPr sz="3420"/>
            </a:pPr>
            <a:r>
              <a:t>A greek scribe messed up on a translation with the greek camel (Kamila) and greek  large rope (Kamela) </a:t>
            </a:r>
          </a:p>
          <a:p>
            <a:pPr marL="422909" indent="-422909" defTabSz="525779">
              <a:spcBef>
                <a:spcPts val="2700"/>
              </a:spcBef>
              <a:buBlip>
                <a:blip r:embed="rId2"/>
              </a:buBlip>
              <a:defRPr sz="3420"/>
            </a:pPr>
            <a:r>
              <a:t>Jesus was talking about a literal camel and needle. </a:t>
            </a:r>
          </a:p>
          <a:p>
            <a:pPr marL="422909" indent="-422909" defTabSz="525779">
              <a:spcBef>
                <a:spcPts val="2700"/>
              </a:spcBef>
              <a:buBlip>
                <a:blip r:embed="rId2"/>
              </a:buBlip>
              <a:defRPr sz="3420"/>
            </a:pPr>
            <a:r>
              <a:t>Without God’s grace, all things are impossible.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What must we do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must we do? </a:t>
            </a:r>
          </a:p>
        </p:txBody>
      </p:sp>
      <p:sp>
        <p:nvSpPr>
          <p:cNvPr id="144" name="Peter said, “See we have left everything and followed you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Peter said, “See we have left everything and followed you” </a:t>
            </a:r>
          </a:p>
          <a:p>
            <a:pPr>
              <a:buBlip>
                <a:blip r:embed="rId2"/>
              </a:buBlip>
            </a:pPr>
            <a:r>
              <a:t>We must put God first in out lives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3E231A"/>
      </a:dk1>
      <a:lt1>
        <a:srgbClr val="24383E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000000"/>
      </a:dk1>
      <a:lt1>
        <a:srgbClr val="FFFFFF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