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smtClean="0"/>
              <a:t>The unmerciful servant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Matt. 18:23-35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8442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>
                <a:solidFill>
                  <a:prstClr val="white"/>
                </a:solidFill>
              </a:rPr>
              <a:t>The unmerciful servant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871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000" smtClean="0"/>
              <a:t>This story comes on the heels of Peter’s question to the Lord about forgiveness. </a:t>
            </a:r>
          </a:p>
          <a:p>
            <a:pPr>
              <a:spcBef>
                <a:spcPts val="0"/>
              </a:spcBef>
            </a:pPr>
            <a:r>
              <a:rPr lang="en-US" sz="4000" smtClean="0"/>
              <a:t>What message does this parable send to all of us?</a:t>
            </a:r>
          </a:p>
          <a:p>
            <a:pPr>
              <a:spcBef>
                <a:spcPts val="0"/>
              </a:spcBef>
            </a:pPr>
            <a:r>
              <a:rPr lang="en-US" sz="4000" smtClean="0"/>
              <a:t>Four realities that we must accept.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67632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>
                <a:solidFill>
                  <a:prstClr val="white"/>
                </a:solidFill>
              </a:rPr>
              <a:t>The unmerciful servant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79167"/>
            <a:ext cx="10353762" cy="4592120"/>
          </a:xfrm>
        </p:spPr>
        <p:txBody>
          <a:bodyPr>
            <a:normAutofit/>
          </a:bodyPr>
          <a:lstStyle/>
          <a:p>
            <a:r>
              <a:rPr lang="en-US" sz="3600" i="1" smtClean="0"/>
              <a:t>As servants we need to remember that……</a:t>
            </a:r>
          </a:p>
          <a:p>
            <a:pPr marL="0" indent="0" algn="ctr">
              <a:buNone/>
            </a:pPr>
            <a:r>
              <a:rPr lang="en-US" sz="4000" b="1" smtClean="0"/>
              <a:t>WE WILL GIVE AN ACCOUNT</a:t>
            </a:r>
          </a:p>
          <a:p>
            <a:pPr>
              <a:spcBef>
                <a:spcPts val="0"/>
              </a:spcBef>
            </a:pPr>
            <a:r>
              <a:rPr lang="en-US" sz="3600" smtClean="0"/>
              <a:t>For every </a:t>
            </a:r>
            <a:r>
              <a:rPr lang="en-US" sz="3600" b="1" u="sng" smtClean="0"/>
              <a:t>idle word</a:t>
            </a:r>
            <a:r>
              <a:rPr lang="en-US" sz="3600" smtClean="0"/>
              <a:t>- Matt. 12:36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smtClean="0"/>
              <a:t>For our </a:t>
            </a:r>
            <a:r>
              <a:rPr lang="en-US" sz="3600" b="1" u="sng" smtClean="0"/>
              <a:t>money</a:t>
            </a:r>
            <a:r>
              <a:rPr lang="en-US" sz="3600" smtClean="0"/>
              <a:t>- Luke 19:15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smtClean="0"/>
              <a:t>For our </a:t>
            </a:r>
            <a:r>
              <a:rPr lang="en-US" sz="3600" b="1" u="sng" smtClean="0"/>
              <a:t>priorities</a:t>
            </a:r>
            <a:r>
              <a:rPr lang="en-US" sz="3600" smtClean="0"/>
              <a:t>- Luke 12:20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smtClean="0"/>
              <a:t>For what we </a:t>
            </a:r>
            <a:r>
              <a:rPr lang="en-US" sz="3600" b="1" u="sng" smtClean="0"/>
              <a:t>do</a:t>
            </a:r>
            <a:r>
              <a:rPr lang="en-US" sz="3600" smtClean="0"/>
              <a:t>- I Peter 4:3-5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smtClean="0"/>
              <a:t>For who we </a:t>
            </a:r>
            <a:r>
              <a:rPr lang="en-US" sz="3600" b="1" u="sng" smtClean="0"/>
              <a:t>serve</a:t>
            </a:r>
            <a:r>
              <a:rPr lang="en-US" sz="3600" smtClean="0"/>
              <a:t>- Rom. 14:7-14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425089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>
                <a:solidFill>
                  <a:prstClr val="white"/>
                </a:solidFill>
              </a:rPr>
              <a:t>The unmerciful servant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844480"/>
            <a:ext cx="10353762" cy="4713073"/>
          </a:xfrm>
        </p:spPr>
        <p:txBody>
          <a:bodyPr>
            <a:normAutofit/>
          </a:bodyPr>
          <a:lstStyle/>
          <a:p>
            <a:pPr lvl="0"/>
            <a:r>
              <a:rPr lang="en-US" sz="3600" i="1">
                <a:solidFill>
                  <a:prstClr val="white"/>
                </a:solidFill>
              </a:rPr>
              <a:t>As servants we need to remember </a:t>
            </a:r>
            <a:r>
              <a:rPr lang="en-US" sz="3600" i="1">
                <a:solidFill>
                  <a:prstClr val="white"/>
                </a:solidFill>
              </a:rPr>
              <a:t>that</a:t>
            </a:r>
            <a:r>
              <a:rPr lang="en-US" sz="3600" i="1" smtClean="0">
                <a:solidFill>
                  <a:prstClr val="white"/>
                </a:solidFill>
              </a:rPr>
              <a:t>……</a:t>
            </a:r>
          </a:p>
          <a:p>
            <a:pPr marL="0" lvl="0" indent="0" algn="ctr">
              <a:buNone/>
            </a:pPr>
            <a:r>
              <a:rPr lang="en-US" sz="4000" b="1" smtClean="0">
                <a:solidFill>
                  <a:prstClr val="white"/>
                </a:solidFill>
              </a:rPr>
              <a:t>GOD IS GOOD TO US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He didn’t require him to pay the debt back.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God has been gracious.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God has been patient.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We are required to do the same. –Matt. 5:7</a:t>
            </a:r>
            <a:endParaRPr lang="en-US" sz="36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65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>
                <a:solidFill>
                  <a:prstClr val="white"/>
                </a:solidFill>
              </a:rPr>
              <a:t>The unmerciful servant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44842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600" i="1">
                <a:solidFill>
                  <a:prstClr val="white"/>
                </a:solidFill>
              </a:rPr>
              <a:t>As servants we need to remember </a:t>
            </a:r>
            <a:r>
              <a:rPr lang="en-US" sz="3600" i="1">
                <a:solidFill>
                  <a:prstClr val="white"/>
                </a:solidFill>
              </a:rPr>
              <a:t>that</a:t>
            </a:r>
            <a:r>
              <a:rPr lang="en-US" sz="3600" i="1" smtClean="0">
                <a:solidFill>
                  <a:prstClr val="white"/>
                </a:solidFill>
              </a:rPr>
              <a:t>……</a:t>
            </a:r>
          </a:p>
          <a:p>
            <a:pPr marL="0" lvl="0" indent="0" algn="ctr">
              <a:buNone/>
            </a:pPr>
            <a:r>
              <a:rPr lang="en-US" sz="4000" b="1" smtClean="0">
                <a:solidFill>
                  <a:prstClr val="white"/>
                </a:solidFill>
              </a:rPr>
              <a:t>OUR SINS WILL FIND US OUT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Numbers 32:20-23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Ecc. 12:14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Luke 12:2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I Cor. 4:5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Jere. 16:17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Hosea 7:2</a:t>
            </a:r>
          </a:p>
          <a:p>
            <a:pPr>
              <a:spcBef>
                <a:spcPts val="0"/>
              </a:spcBef>
            </a:pPr>
            <a:endParaRPr lang="en-US" sz="3600">
              <a:solidFill>
                <a:prstClr val="white"/>
              </a:solidFill>
            </a:endParaRPr>
          </a:p>
          <a:p>
            <a:pPr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>
                <a:solidFill>
                  <a:prstClr val="white"/>
                </a:solidFill>
              </a:rPr>
              <a:t>The unmerciful servant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513742"/>
          </a:xfrm>
        </p:spPr>
        <p:txBody>
          <a:bodyPr/>
          <a:lstStyle/>
          <a:p>
            <a:pPr lvl="0"/>
            <a:r>
              <a:rPr lang="en-US" sz="3600" i="1">
                <a:solidFill>
                  <a:prstClr val="white"/>
                </a:solidFill>
              </a:rPr>
              <a:t>As servants we need to remember </a:t>
            </a:r>
            <a:r>
              <a:rPr lang="en-US" sz="3600" i="1">
                <a:solidFill>
                  <a:prstClr val="white"/>
                </a:solidFill>
              </a:rPr>
              <a:t>that</a:t>
            </a:r>
            <a:r>
              <a:rPr lang="en-US" sz="3600" i="1" smtClean="0">
                <a:solidFill>
                  <a:prstClr val="white"/>
                </a:solidFill>
              </a:rPr>
              <a:t>……</a:t>
            </a:r>
          </a:p>
          <a:p>
            <a:pPr marL="0" lvl="0" indent="0" algn="ctr">
              <a:buNone/>
            </a:pPr>
            <a:r>
              <a:rPr lang="en-US" sz="4000" b="1" smtClean="0">
                <a:solidFill>
                  <a:prstClr val="white"/>
                </a:solidFill>
              </a:rPr>
              <a:t>HELL IS ETERNAL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Matt. 25:41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Matt. 3:12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Mark 9:44</a:t>
            </a:r>
          </a:p>
          <a:p>
            <a:pPr>
              <a:spcBef>
                <a:spcPts val="0"/>
              </a:spcBef>
            </a:pPr>
            <a:r>
              <a:rPr lang="en-US" sz="3600" smtClean="0">
                <a:solidFill>
                  <a:prstClr val="white"/>
                </a:solidFill>
              </a:rPr>
              <a:t>Rev. 20:10</a:t>
            </a:r>
            <a:endParaRPr lang="en-US" sz="3600">
              <a:solidFill>
                <a:prstClr val="white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4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51</TotalTime>
  <Words>195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The unmerciful servant</vt:lpstr>
      <vt:lpstr>The unmerciful servant</vt:lpstr>
      <vt:lpstr>The unmerciful servant</vt:lpstr>
      <vt:lpstr>The unmerciful servant</vt:lpstr>
      <vt:lpstr>The unmerciful servant</vt:lpstr>
      <vt:lpstr>The unmerciful servant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unmerciful servant</dc:title>
  <dc:creator>Chris Pressnell</dc:creator>
  <cp:lastModifiedBy>Chris Pressnell</cp:lastModifiedBy>
  <cp:revision>1</cp:revision>
  <dcterms:created xsi:type="dcterms:W3CDTF">2018-01-21T04:00:45Z</dcterms:created>
  <dcterms:modified xsi:type="dcterms:W3CDTF">2018-01-21T04:52:02Z</dcterms:modified>
</cp:coreProperties>
</file>