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CF2-EBCD-4866-AAD7-3F86661DF12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E0A-3FC1-45D3-9954-0C8978BF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7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CF2-EBCD-4866-AAD7-3F86661DF12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E0A-3FC1-45D3-9954-0C8978BF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8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CF2-EBCD-4866-AAD7-3F86661DF12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E0A-3FC1-45D3-9954-0C8978BF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1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CF2-EBCD-4866-AAD7-3F86661DF12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E0A-3FC1-45D3-9954-0C8978BF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0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CF2-EBCD-4866-AAD7-3F86661DF12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E0A-3FC1-45D3-9954-0C8978BF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1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CF2-EBCD-4866-AAD7-3F86661DF12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E0A-3FC1-45D3-9954-0C8978BF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6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CF2-EBCD-4866-AAD7-3F86661DF12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E0A-3FC1-45D3-9954-0C8978BF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CF2-EBCD-4866-AAD7-3F86661DF12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E0A-3FC1-45D3-9954-0C8978BF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CF2-EBCD-4866-AAD7-3F86661DF12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E0A-3FC1-45D3-9954-0C8978BF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0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CF2-EBCD-4866-AAD7-3F86661DF12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E0A-3FC1-45D3-9954-0C8978BF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4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ECF2-EBCD-4866-AAD7-3F86661DF12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E0A-3FC1-45D3-9954-0C8978BF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3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AECF2-EBCD-4866-AAD7-3F86661DF126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D8E0A-3FC1-45D3-9954-0C8978BFF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1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" t="14609" r="184" b="16964"/>
          <a:stretch/>
        </p:blipFill>
        <p:spPr>
          <a:xfrm>
            <a:off x="0" y="0"/>
            <a:ext cx="12192000" cy="6855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19" y="1122363"/>
            <a:ext cx="10620103" cy="2387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Bodoni MT Black" panose="02070A03080606020203" pitchFamily="18" charset="0"/>
              </a:rPr>
              <a:t>The Will to Overcome</a:t>
            </a:r>
            <a:endParaRPr lang="en-US" sz="7200" dirty="0">
              <a:latin typeface="Bodoni MT Black" panose="02070A03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Revelation 3:5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5110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prstClr val="black"/>
                </a:solidFill>
                <a:latin typeface="Bodoni MT Black" panose="02070A03080606020203" pitchFamily="18" charset="0"/>
              </a:rPr>
              <a:t>The Will to Overcome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7" y="1825624"/>
            <a:ext cx="11077303" cy="4758055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We must overcome……………</a:t>
            </a:r>
          </a:p>
          <a:p>
            <a:pPr marL="0" indent="0" algn="ctr">
              <a:buNone/>
            </a:pPr>
            <a:r>
              <a:rPr lang="en-US" sz="4800" b="1" dirty="0" smtClean="0"/>
              <a:t>CARES, RICHES, AND PLEASURES OF LIFE</a:t>
            </a:r>
          </a:p>
          <a:p>
            <a:r>
              <a:rPr lang="en-US" sz="4000" b="1" u="sng" dirty="0" smtClean="0"/>
              <a:t>Worry</a:t>
            </a:r>
            <a:r>
              <a:rPr lang="en-US" sz="4000" dirty="0" smtClean="0"/>
              <a:t>, </a:t>
            </a:r>
            <a:r>
              <a:rPr lang="en-US" sz="4000" b="1" u="sng" dirty="0" smtClean="0"/>
              <a:t>fear</a:t>
            </a:r>
            <a:r>
              <a:rPr lang="en-US" sz="4000" dirty="0" smtClean="0"/>
              <a:t>, </a:t>
            </a:r>
            <a:r>
              <a:rPr lang="en-US" sz="4000" b="1" u="sng" dirty="0" smtClean="0"/>
              <a:t>stress</a:t>
            </a:r>
            <a:r>
              <a:rPr lang="en-US" sz="4000" dirty="0" smtClean="0"/>
              <a:t>, </a:t>
            </a:r>
            <a:r>
              <a:rPr lang="en-US" sz="4000" b="1" u="sng" dirty="0" smtClean="0"/>
              <a:t>physical problems.</a:t>
            </a:r>
            <a:r>
              <a:rPr lang="en-US" sz="4000" dirty="0" smtClean="0"/>
              <a:t>- Luke 8:14</a:t>
            </a:r>
            <a:endParaRPr lang="en-US" sz="4000" b="1" u="sng" dirty="0" smtClean="0"/>
          </a:p>
          <a:p>
            <a:pPr lvl="1"/>
            <a:r>
              <a:rPr lang="en-US" sz="3600" dirty="0" smtClean="0"/>
              <a:t>Ps. 39:6; Matt. 13:22; Matt. 6:31-32; </a:t>
            </a:r>
            <a:r>
              <a:rPr lang="en-US" sz="3600" dirty="0" err="1" smtClean="0"/>
              <a:t>Ecc</a:t>
            </a:r>
            <a:r>
              <a:rPr lang="en-US" sz="3600" dirty="0" smtClean="0"/>
              <a:t>. 8:16.</a:t>
            </a:r>
          </a:p>
          <a:p>
            <a:pPr lvl="1"/>
            <a:r>
              <a:rPr lang="en-US" sz="3600" dirty="0" smtClean="0"/>
              <a:t>There is something far better- Phil. 1:23; Rev. 21:4</a:t>
            </a:r>
          </a:p>
          <a:p>
            <a:r>
              <a:rPr lang="en-US" sz="4000" dirty="0" smtClean="0"/>
              <a:t>Don’t become </a:t>
            </a:r>
            <a:r>
              <a:rPr lang="en-US" sz="4000" b="1" u="sng" dirty="0" smtClean="0"/>
              <a:t>covetous.</a:t>
            </a:r>
            <a:r>
              <a:rPr lang="en-US" sz="4000" dirty="0" smtClean="0"/>
              <a:t>- Luke 12:15</a:t>
            </a:r>
          </a:p>
          <a:p>
            <a:r>
              <a:rPr lang="en-US" sz="4000" dirty="0" smtClean="0"/>
              <a:t>Keep our </a:t>
            </a:r>
            <a:r>
              <a:rPr lang="en-US" sz="4000" b="1" u="sng" dirty="0" smtClean="0"/>
              <a:t>priorities right.</a:t>
            </a:r>
            <a:r>
              <a:rPr lang="en-US" sz="4000" dirty="0" smtClean="0"/>
              <a:t>- II Tim. 3:1-4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10540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prstClr val="black"/>
                </a:solidFill>
                <a:latin typeface="Bodoni MT Black" panose="02070A03080606020203" pitchFamily="18" charset="0"/>
              </a:rPr>
              <a:t>The Will to Overcome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4992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b="1" i="1" dirty="0">
                <a:solidFill>
                  <a:prstClr val="black"/>
                </a:solidFill>
              </a:rPr>
              <a:t>We must overcome</a:t>
            </a:r>
            <a:r>
              <a:rPr lang="en-US" sz="3600" b="1" i="1" dirty="0" smtClean="0">
                <a:solidFill>
                  <a:prstClr val="black"/>
                </a:solidFill>
              </a:rPr>
              <a:t>……………</a:t>
            </a:r>
          </a:p>
          <a:p>
            <a:pPr marL="0" lvl="0" indent="0" algn="ctr">
              <a:buNone/>
            </a:pPr>
            <a:r>
              <a:rPr lang="en-US" sz="4800" b="1" dirty="0" smtClean="0">
                <a:solidFill>
                  <a:prstClr val="black"/>
                </a:solidFill>
              </a:rPr>
              <a:t>FAILURE</a:t>
            </a:r>
          </a:p>
          <a:p>
            <a:r>
              <a:rPr lang="en-US" sz="4000" b="1" u="sng" dirty="0" smtClean="0">
                <a:solidFill>
                  <a:prstClr val="black"/>
                </a:solidFill>
              </a:rPr>
              <a:t>DAVID</a:t>
            </a:r>
            <a:r>
              <a:rPr lang="en-US" sz="4000" dirty="0" smtClean="0">
                <a:solidFill>
                  <a:prstClr val="black"/>
                </a:solidFill>
              </a:rPr>
              <a:t>- Ps. 51:3-4</a:t>
            </a:r>
            <a:endParaRPr lang="en-US" sz="4000" b="1" u="sng" dirty="0" smtClean="0">
              <a:solidFill>
                <a:prstClr val="black"/>
              </a:solidFill>
            </a:endParaRPr>
          </a:p>
          <a:p>
            <a:r>
              <a:rPr lang="en-US" sz="4000" b="1" u="sng" dirty="0" smtClean="0">
                <a:solidFill>
                  <a:prstClr val="black"/>
                </a:solidFill>
              </a:rPr>
              <a:t>JOSHUA</a:t>
            </a:r>
            <a:r>
              <a:rPr lang="en-US" sz="4000" dirty="0" smtClean="0">
                <a:solidFill>
                  <a:prstClr val="black"/>
                </a:solidFill>
              </a:rPr>
              <a:t>- Jos. 7:1-8:35</a:t>
            </a:r>
            <a:endParaRPr lang="en-US" sz="4000" b="1" u="sng" dirty="0" smtClean="0">
              <a:solidFill>
                <a:prstClr val="black"/>
              </a:solidFill>
            </a:endParaRPr>
          </a:p>
          <a:p>
            <a:r>
              <a:rPr lang="en-US" sz="4000" b="1" u="sng" dirty="0" smtClean="0">
                <a:solidFill>
                  <a:prstClr val="black"/>
                </a:solidFill>
              </a:rPr>
              <a:t>JOHN MARK</a:t>
            </a:r>
            <a:r>
              <a:rPr lang="en-US" sz="4000" dirty="0" smtClean="0">
                <a:solidFill>
                  <a:prstClr val="black"/>
                </a:solidFill>
              </a:rPr>
              <a:t>- Acts 14:36-40; II Tim. 4:11</a:t>
            </a:r>
            <a:endParaRPr lang="en-US" sz="4000" b="1" u="sng" dirty="0" smtClean="0">
              <a:solidFill>
                <a:prstClr val="black"/>
              </a:solidFill>
            </a:endParaRPr>
          </a:p>
          <a:p>
            <a:r>
              <a:rPr lang="en-US" sz="4000" b="1" u="sng" dirty="0" smtClean="0">
                <a:solidFill>
                  <a:prstClr val="black"/>
                </a:solidFill>
              </a:rPr>
              <a:t>JUDAH</a:t>
            </a:r>
            <a:r>
              <a:rPr lang="en-US" sz="4000" dirty="0" smtClean="0">
                <a:solidFill>
                  <a:prstClr val="black"/>
                </a:solidFill>
              </a:rPr>
              <a:t>- Gen. 38:1-30</a:t>
            </a:r>
          </a:p>
          <a:p>
            <a:r>
              <a:rPr lang="en-US" sz="4000" b="1" u="sng" dirty="0" smtClean="0">
                <a:solidFill>
                  <a:prstClr val="black"/>
                </a:solidFill>
              </a:rPr>
              <a:t>PETER</a:t>
            </a:r>
            <a:r>
              <a:rPr lang="en-US" sz="4000" dirty="0" smtClean="0">
                <a:solidFill>
                  <a:prstClr val="black"/>
                </a:solidFill>
              </a:rPr>
              <a:t>- Matt. 26:75</a:t>
            </a:r>
            <a:endParaRPr lang="en-US" sz="4000" b="1" u="sng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6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prstClr val="black"/>
                </a:solidFill>
                <a:latin typeface="Bodoni MT Black" panose="02070A03080606020203" pitchFamily="18" charset="0"/>
              </a:rPr>
              <a:t>The Will to Overcome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030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b="1" i="1" dirty="0">
                <a:solidFill>
                  <a:prstClr val="black"/>
                </a:solidFill>
              </a:rPr>
              <a:t>We must overcome</a:t>
            </a:r>
            <a:r>
              <a:rPr lang="en-US" sz="3600" b="1" i="1" dirty="0" smtClean="0">
                <a:solidFill>
                  <a:prstClr val="black"/>
                </a:solidFill>
              </a:rPr>
              <a:t>……………</a:t>
            </a:r>
          </a:p>
          <a:p>
            <a:pPr marL="0" lvl="0" indent="0" algn="ctr">
              <a:buNone/>
            </a:pPr>
            <a:r>
              <a:rPr lang="en-US" sz="6600" b="1" dirty="0" smtClean="0">
                <a:solidFill>
                  <a:prstClr val="black"/>
                </a:solidFill>
              </a:rPr>
              <a:t>SIN</a:t>
            </a:r>
          </a:p>
          <a:p>
            <a:r>
              <a:rPr lang="en-US" sz="4000" b="1" u="sng" dirty="0" smtClean="0">
                <a:solidFill>
                  <a:prstClr val="black"/>
                </a:solidFill>
              </a:rPr>
              <a:t>Obey the gospel</a:t>
            </a:r>
            <a:r>
              <a:rPr lang="en-US" sz="4000" dirty="0" smtClean="0">
                <a:solidFill>
                  <a:prstClr val="black"/>
                </a:solidFill>
              </a:rPr>
              <a:t>- I Peter 1:22</a:t>
            </a:r>
            <a:endParaRPr lang="en-US" sz="4000" b="1" u="sng" dirty="0" smtClean="0">
              <a:solidFill>
                <a:prstClr val="black"/>
              </a:solidFill>
            </a:endParaRPr>
          </a:p>
          <a:p>
            <a:r>
              <a:rPr lang="en-US" sz="4000" b="1" u="sng" dirty="0" smtClean="0">
                <a:solidFill>
                  <a:prstClr val="black"/>
                </a:solidFill>
              </a:rPr>
              <a:t>Pray</a:t>
            </a:r>
            <a:r>
              <a:rPr lang="en-US" sz="4000" dirty="0" smtClean="0">
                <a:solidFill>
                  <a:prstClr val="black"/>
                </a:solidFill>
              </a:rPr>
              <a:t>- Col. 4:2; James 4:8 and 5:16</a:t>
            </a:r>
            <a:endParaRPr lang="en-US" sz="4000" b="1" u="sng" dirty="0" smtClean="0">
              <a:solidFill>
                <a:prstClr val="black"/>
              </a:solidFill>
            </a:endParaRPr>
          </a:p>
          <a:p>
            <a:r>
              <a:rPr lang="en-US" sz="4000" b="1" u="sng" dirty="0" smtClean="0">
                <a:solidFill>
                  <a:prstClr val="black"/>
                </a:solidFill>
              </a:rPr>
              <a:t>Study</a:t>
            </a:r>
            <a:r>
              <a:rPr lang="en-US" sz="4000" dirty="0" smtClean="0">
                <a:solidFill>
                  <a:prstClr val="black"/>
                </a:solidFill>
              </a:rPr>
              <a:t>- Ps. 119:97, 111</a:t>
            </a:r>
            <a:endParaRPr lang="en-US" sz="4000" b="1" u="sng" dirty="0" smtClean="0">
              <a:solidFill>
                <a:prstClr val="black"/>
              </a:solidFill>
            </a:endParaRPr>
          </a:p>
          <a:p>
            <a:r>
              <a:rPr lang="en-US" sz="4000" b="1" u="sng" dirty="0" smtClean="0">
                <a:solidFill>
                  <a:prstClr val="black"/>
                </a:solidFill>
              </a:rPr>
              <a:t>Worship</a:t>
            </a:r>
            <a:r>
              <a:rPr lang="en-US" sz="4000" dirty="0" smtClean="0">
                <a:solidFill>
                  <a:prstClr val="black"/>
                </a:solidFill>
              </a:rPr>
              <a:t>- Heb. 10:25, John 4:24</a:t>
            </a:r>
            <a:endParaRPr lang="en-US" sz="4000" b="1" u="sng" dirty="0" smtClean="0">
              <a:solidFill>
                <a:prstClr val="black"/>
              </a:solidFill>
            </a:endParaRPr>
          </a:p>
          <a:p>
            <a:r>
              <a:rPr lang="en-US" sz="4000" b="1" u="sng" dirty="0" smtClean="0">
                <a:solidFill>
                  <a:prstClr val="black"/>
                </a:solidFill>
              </a:rPr>
              <a:t>Work</a:t>
            </a:r>
            <a:r>
              <a:rPr lang="en-US" sz="4000" dirty="0" smtClean="0">
                <a:solidFill>
                  <a:prstClr val="black"/>
                </a:solidFill>
              </a:rPr>
              <a:t>- Titus 3:8</a:t>
            </a:r>
            <a:endParaRPr lang="en-US" sz="4000" b="1" u="sng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prstClr val="black"/>
                </a:solidFill>
                <a:latin typeface="Bodoni MT Black" panose="02070A03080606020203" pitchFamily="18" charset="0"/>
              </a:rPr>
              <a:t>The Will to Overcome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b="1" i="1" dirty="0" smtClean="0">
                <a:solidFill>
                  <a:prstClr val="black"/>
                </a:solidFill>
              </a:rPr>
              <a:t>Conclusion:</a:t>
            </a:r>
          </a:p>
          <a:p>
            <a:pPr lvl="0"/>
            <a:r>
              <a:rPr lang="en-US" sz="4800" dirty="0" smtClean="0">
                <a:solidFill>
                  <a:prstClr val="black"/>
                </a:solidFill>
              </a:rPr>
              <a:t>The </a:t>
            </a:r>
            <a:r>
              <a:rPr lang="en-US" sz="4800" b="1" u="sng" dirty="0" smtClean="0">
                <a:solidFill>
                  <a:prstClr val="black"/>
                </a:solidFill>
              </a:rPr>
              <a:t>ability</a:t>
            </a:r>
            <a:r>
              <a:rPr lang="en-US" sz="4800" dirty="0" smtClean="0">
                <a:solidFill>
                  <a:prstClr val="black"/>
                </a:solidFill>
              </a:rPr>
              <a:t> to overcome is only in </a:t>
            </a:r>
            <a:r>
              <a:rPr lang="en-US" sz="4800" b="1" u="sng" dirty="0" smtClean="0">
                <a:solidFill>
                  <a:prstClr val="black"/>
                </a:solidFill>
              </a:rPr>
              <a:t>Jesus</a:t>
            </a:r>
            <a:r>
              <a:rPr lang="en-US" sz="4800" dirty="0" smtClean="0">
                <a:solidFill>
                  <a:prstClr val="black"/>
                </a:solidFill>
              </a:rPr>
              <a:t>.</a:t>
            </a:r>
          </a:p>
          <a:p>
            <a:pPr lvl="1"/>
            <a:r>
              <a:rPr lang="en-US" sz="4400" dirty="0">
                <a:solidFill>
                  <a:prstClr val="black"/>
                </a:solidFill>
              </a:rPr>
              <a:t>I Cor. 15:57</a:t>
            </a:r>
          </a:p>
          <a:p>
            <a:pPr lvl="0"/>
            <a:r>
              <a:rPr lang="en-US" sz="7200" b="1" u="sng" dirty="0" smtClean="0">
                <a:solidFill>
                  <a:prstClr val="black"/>
                </a:solidFill>
              </a:rPr>
              <a:t>WILL</a:t>
            </a:r>
            <a:r>
              <a:rPr lang="en-US" sz="4800" dirty="0" smtClean="0">
                <a:solidFill>
                  <a:prstClr val="black"/>
                </a:solidFill>
              </a:rPr>
              <a:t> we do it?</a:t>
            </a:r>
          </a:p>
          <a:p>
            <a:pPr marL="457200" lvl="1" indent="0">
              <a:buNone/>
            </a:pPr>
            <a:r>
              <a:rPr lang="en-US" sz="4400" dirty="0" smtClean="0">
                <a:solidFill>
                  <a:prstClr val="black"/>
                </a:solidFill>
              </a:rPr>
              <a:t> </a:t>
            </a:r>
          </a:p>
          <a:p>
            <a:pPr lvl="0"/>
            <a:endParaRPr lang="en-US" sz="3600" b="1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4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175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Bodoni MT Black</vt:lpstr>
      <vt:lpstr>Calibri</vt:lpstr>
      <vt:lpstr>Calibri Light</vt:lpstr>
      <vt:lpstr>Office Theme</vt:lpstr>
      <vt:lpstr>The Will to Overcome</vt:lpstr>
      <vt:lpstr>The Will to Overcome</vt:lpstr>
      <vt:lpstr>The Will to Overcome</vt:lpstr>
      <vt:lpstr>The Will to Overcome</vt:lpstr>
      <vt:lpstr>The Will to Overcome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Will to Overcome</dc:title>
  <dc:creator>Chris Pressnell</dc:creator>
  <cp:lastModifiedBy>Chris Pressnell</cp:lastModifiedBy>
  <cp:revision>3</cp:revision>
  <dcterms:created xsi:type="dcterms:W3CDTF">2018-01-14T13:43:00Z</dcterms:created>
  <dcterms:modified xsi:type="dcterms:W3CDTF">2018-01-14T14:06:43Z</dcterms:modified>
</cp:coreProperties>
</file>