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3" d="100"/>
          <a:sy n="73" d="100"/>
        </p:scale>
        <p:origin x="6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6D15BD-A318-499D-AE84-9657776FDB1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4023191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D15BD-A318-499D-AE84-9657776FDB1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26290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D15BD-A318-499D-AE84-9657776FDB1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96352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D15BD-A318-499D-AE84-9657776FDB1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221001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6D15BD-A318-499D-AE84-9657776FDB1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294324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6D15BD-A318-499D-AE84-9657776FDB1F}"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257685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6D15BD-A318-499D-AE84-9657776FDB1F}"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44792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6D15BD-A318-499D-AE84-9657776FDB1F}"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353763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D15BD-A318-499D-AE84-9657776FDB1F}"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409020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D15BD-A318-499D-AE84-9657776FDB1F}"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2802264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D15BD-A318-499D-AE84-9657776FDB1F}"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2C310-50E4-4809-ABA4-491A19F7799F}" type="slidenum">
              <a:rPr lang="en-US" smtClean="0"/>
              <a:t>‹#›</a:t>
            </a:fld>
            <a:endParaRPr lang="en-US"/>
          </a:p>
        </p:txBody>
      </p:sp>
    </p:spTree>
    <p:extLst>
      <p:ext uri="{BB962C8B-B14F-4D97-AF65-F5344CB8AC3E}">
        <p14:creationId xmlns:p14="http://schemas.microsoft.com/office/powerpoint/2010/main" val="364812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D15BD-A318-499D-AE84-9657776FDB1F}" type="datetimeFigureOut">
              <a:rPr lang="en-US" smtClean="0"/>
              <a:t>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2C310-50E4-4809-ABA4-491A19F7799F}" type="slidenum">
              <a:rPr lang="en-US" smtClean="0"/>
              <a:t>‹#›</a:t>
            </a:fld>
            <a:endParaRPr lang="en-US"/>
          </a:p>
        </p:txBody>
      </p:sp>
    </p:spTree>
    <p:extLst>
      <p:ext uri="{BB962C8B-B14F-4D97-AF65-F5344CB8AC3E}">
        <p14:creationId xmlns:p14="http://schemas.microsoft.com/office/powerpoint/2010/main" val="86079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Black" panose="020B0A04020102020204" pitchFamily="34" charset="0"/>
              </a:rPr>
              <a:t>PETER’S LAST WORDS</a:t>
            </a:r>
            <a:endParaRPr lang="en-US" dirty="0">
              <a:latin typeface="Arial Black" panose="020B0A04020102020204" pitchFamily="34" charset="0"/>
            </a:endParaRPr>
          </a:p>
        </p:txBody>
      </p:sp>
      <p:sp>
        <p:nvSpPr>
          <p:cNvPr id="3" name="Subtitle 2"/>
          <p:cNvSpPr>
            <a:spLocks noGrp="1"/>
          </p:cNvSpPr>
          <p:nvPr>
            <p:ph type="subTitle" idx="1"/>
          </p:nvPr>
        </p:nvSpPr>
        <p:spPr/>
        <p:txBody>
          <a:bodyPr>
            <a:normAutofit/>
          </a:bodyPr>
          <a:lstStyle/>
          <a:p>
            <a:r>
              <a:rPr lang="en-US" sz="4800" dirty="0" smtClean="0"/>
              <a:t>II Peter 3:18</a:t>
            </a:r>
            <a:endParaRPr lang="en-US" sz="4800" dirty="0"/>
          </a:p>
        </p:txBody>
      </p:sp>
    </p:spTree>
    <p:extLst>
      <p:ext uri="{BB962C8B-B14F-4D97-AF65-F5344CB8AC3E}">
        <p14:creationId xmlns:p14="http://schemas.microsoft.com/office/powerpoint/2010/main" val="141560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latin typeface="Arial Black" panose="020B0A04020102020204" pitchFamily="34" charset="0"/>
              </a:rPr>
              <a:t>PETER’S LAST WORDS</a:t>
            </a:r>
            <a:endParaRPr lang="en-US" dirty="0"/>
          </a:p>
        </p:txBody>
      </p:sp>
      <p:sp>
        <p:nvSpPr>
          <p:cNvPr id="3" name="Content Placeholder 2"/>
          <p:cNvSpPr>
            <a:spLocks noGrp="1"/>
          </p:cNvSpPr>
          <p:nvPr>
            <p:ph idx="1"/>
          </p:nvPr>
        </p:nvSpPr>
        <p:spPr>
          <a:xfrm>
            <a:off x="838200" y="1825625"/>
            <a:ext cx="10515600" cy="4771118"/>
          </a:xfrm>
        </p:spPr>
        <p:txBody>
          <a:bodyPr>
            <a:normAutofit lnSpcReduction="10000"/>
          </a:bodyPr>
          <a:lstStyle/>
          <a:p>
            <a:pPr lvl="0"/>
            <a:r>
              <a:rPr lang="en-US" sz="3200" i="1" dirty="0">
                <a:solidFill>
                  <a:prstClr val="black"/>
                </a:solidFill>
                <a:latin typeface="Arial Black" panose="020B0A04020102020204" pitchFamily="34" charset="0"/>
              </a:rPr>
              <a:t>This was Peter’s last………….</a:t>
            </a:r>
          </a:p>
          <a:p>
            <a:pPr marL="0" indent="0" algn="ctr">
              <a:buNone/>
            </a:pPr>
            <a:r>
              <a:rPr lang="en-US" sz="4000" dirty="0" smtClean="0">
                <a:latin typeface="Arial Black" panose="020B0A04020102020204" pitchFamily="34" charset="0"/>
              </a:rPr>
              <a:t>ADMONITION</a:t>
            </a:r>
          </a:p>
          <a:p>
            <a:r>
              <a:rPr lang="en-US" sz="3600" u="sng" dirty="0" smtClean="0">
                <a:latin typeface="Arial Black" panose="020B0A04020102020204" pitchFamily="34" charset="0"/>
              </a:rPr>
              <a:t>Grow</a:t>
            </a:r>
            <a:r>
              <a:rPr lang="en-US" sz="3600" dirty="0" smtClean="0">
                <a:latin typeface="Arial Black" panose="020B0A04020102020204" pitchFamily="34" charset="0"/>
              </a:rPr>
              <a:t> </a:t>
            </a:r>
            <a:r>
              <a:rPr lang="en-US" sz="3600" b="1" dirty="0" smtClean="0"/>
              <a:t>in</a:t>
            </a:r>
            <a:r>
              <a:rPr lang="en-US" sz="3600" dirty="0" smtClean="0">
                <a:latin typeface="Arial Black" panose="020B0A04020102020204" pitchFamily="34" charset="0"/>
              </a:rPr>
              <a:t> </a:t>
            </a:r>
            <a:r>
              <a:rPr lang="en-US" sz="3600" u="sng" dirty="0" smtClean="0">
                <a:latin typeface="Arial Black" panose="020B0A04020102020204" pitchFamily="34" charset="0"/>
              </a:rPr>
              <a:t>Grace</a:t>
            </a:r>
            <a:r>
              <a:rPr lang="en-US" sz="3600" dirty="0" smtClean="0">
                <a:latin typeface="Arial Black" panose="020B0A04020102020204" pitchFamily="34" charset="0"/>
              </a:rPr>
              <a:t> </a:t>
            </a:r>
            <a:r>
              <a:rPr lang="en-US" sz="3600" dirty="0" smtClean="0"/>
              <a:t>and</a:t>
            </a:r>
            <a:r>
              <a:rPr lang="en-US" sz="3600" dirty="0" smtClean="0">
                <a:latin typeface="Arial Black" panose="020B0A04020102020204" pitchFamily="34" charset="0"/>
              </a:rPr>
              <a:t> </a:t>
            </a:r>
            <a:r>
              <a:rPr lang="en-US" sz="3600" u="sng" dirty="0" smtClean="0">
                <a:latin typeface="Arial Black" panose="020B0A04020102020204" pitchFamily="34" charset="0"/>
              </a:rPr>
              <a:t>Knowledge</a:t>
            </a:r>
          </a:p>
          <a:p>
            <a:pPr lvl="1"/>
            <a:r>
              <a:rPr lang="en-US" sz="3200" dirty="0" smtClean="0"/>
              <a:t>What does this mean?</a:t>
            </a:r>
          </a:p>
          <a:p>
            <a:pPr lvl="1"/>
            <a:r>
              <a:rPr lang="en-US" sz="3200" dirty="0" smtClean="0"/>
              <a:t>Peter gives an explanation is II Peter 1:3-7</a:t>
            </a:r>
          </a:p>
          <a:p>
            <a:r>
              <a:rPr lang="en-US" sz="3600" dirty="0" smtClean="0"/>
              <a:t>What does this do?</a:t>
            </a:r>
          </a:p>
          <a:p>
            <a:pPr lvl="1"/>
            <a:r>
              <a:rPr lang="en-US" sz="3200" dirty="0" smtClean="0"/>
              <a:t>II Peter 1:8- Makes us </a:t>
            </a:r>
            <a:r>
              <a:rPr lang="en-US" sz="3200" u="sng" dirty="0" smtClean="0">
                <a:latin typeface="Arial Black" panose="020B0A04020102020204" pitchFamily="34" charset="0"/>
              </a:rPr>
              <a:t>productive.</a:t>
            </a:r>
            <a:endParaRPr lang="en-US" sz="3200" dirty="0" smtClean="0"/>
          </a:p>
          <a:p>
            <a:pPr lvl="1"/>
            <a:r>
              <a:rPr lang="en-US" sz="3200" dirty="0" smtClean="0"/>
              <a:t>II Peter 1:10-11- Confirms our </a:t>
            </a:r>
            <a:r>
              <a:rPr lang="en-US" sz="3200" u="sng" dirty="0" smtClean="0">
                <a:latin typeface="Arial Black" panose="020B0A04020102020204" pitchFamily="34" charset="0"/>
              </a:rPr>
              <a:t>reward.</a:t>
            </a:r>
          </a:p>
          <a:p>
            <a:pPr lvl="1"/>
            <a:r>
              <a:rPr lang="en-US" sz="3200" dirty="0" smtClean="0"/>
              <a:t>II Peter 2:20- Allows us to escape the </a:t>
            </a:r>
            <a:r>
              <a:rPr lang="en-US" sz="3200" u="sng" dirty="0" smtClean="0">
                <a:latin typeface="Arial Black" panose="020B0A04020102020204" pitchFamily="34" charset="0"/>
              </a:rPr>
              <a:t>defilements .</a:t>
            </a:r>
            <a:endParaRPr lang="en-US" sz="3200" dirty="0"/>
          </a:p>
        </p:txBody>
      </p:sp>
    </p:spTree>
    <p:extLst>
      <p:ext uri="{BB962C8B-B14F-4D97-AF65-F5344CB8AC3E}">
        <p14:creationId xmlns:p14="http://schemas.microsoft.com/office/powerpoint/2010/main" val="47290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latin typeface="Arial Black" panose="020B0A04020102020204" pitchFamily="34" charset="0"/>
              </a:rPr>
              <a:t>PETER’S LAST WORDS</a:t>
            </a:r>
            <a:endParaRPr lang="en-US" dirty="0"/>
          </a:p>
        </p:txBody>
      </p:sp>
      <p:sp>
        <p:nvSpPr>
          <p:cNvPr id="3" name="Content Placeholder 2"/>
          <p:cNvSpPr>
            <a:spLocks noGrp="1"/>
          </p:cNvSpPr>
          <p:nvPr>
            <p:ph idx="1"/>
          </p:nvPr>
        </p:nvSpPr>
        <p:spPr/>
        <p:txBody>
          <a:bodyPr>
            <a:normAutofit/>
          </a:bodyPr>
          <a:lstStyle/>
          <a:p>
            <a:r>
              <a:rPr lang="en-US" sz="3200" i="1" dirty="0" smtClean="0">
                <a:latin typeface="Arial Black" panose="020B0A04020102020204" pitchFamily="34" charset="0"/>
              </a:rPr>
              <a:t>This was Peter’s last………….</a:t>
            </a:r>
          </a:p>
          <a:p>
            <a:pPr marL="0" indent="0" algn="ctr">
              <a:buNone/>
            </a:pPr>
            <a:r>
              <a:rPr lang="en-US" sz="4000" dirty="0" smtClean="0">
                <a:latin typeface="Arial Black" panose="020B0A04020102020204" pitchFamily="34" charset="0"/>
              </a:rPr>
              <a:t>ACKNOWLEDGEMENT</a:t>
            </a:r>
          </a:p>
          <a:p>
            <a:r>
              <a:rPr lang="en-US" sz="3600" dirty="0" smtClean="0"/>
              <a:t>Our </a:t>
            </a:r>
            <a:r>
              <a:rPr lang="en-US" sz="3600" u="sng" dirty="0" smtClean="0">
                <a:latin typeface="Arial Black" panose="020B0A04020102020204" pitchFamily="34" charset="0"/>
              </a:rPr>
              <a:t>Lord</a:t>
            </a:r>
            <a:r>
              <a:rPr lang="en-US" sz="3600" dirty="0" smtClean="0"/>
              <a:t> and </a:t>
            </a:r>
            <a:r>
              <a:rPr lang="en-US" sz="3600" u="sng" dirty="0" smtClean="0">
                <a:latin typeface="Arial Black" panose="020B0A04020102020204" pitchFamily="34" charset="0"/>
              </a:rPr>
              <a:t>Savior.</a:t>
            </a:r>
          </a:p>
          <a:p>
            <a:r>
              <a:rPr lang="en-US" sz="3600" dirty="0" smtClean="0"/>
              <a:t>We must understand that He is both. We are fine with one but struggle with the other. </a:t>
            </a:r>
          </a:p>
          <a:p>
            <a:r>
              <a:rPr lang="en-US" sz="3600" dirty="0" smtClean="0"/>
              <a:t>Gen. 3:1-3</a:t>
            </a:r>
          </a:p>
          <a:p>
            <a:r>
              <a:rPr lang="en-US" sz="3600" dirty="0" smtClean="0"/>
              <a:t>John 20:28</a:t>
            </a:r>
            <a:endParaRPr lang="en-US" sz="3600" dirty="0"/>
          </a:p>
        </p:txBody>
      </p:sp>
    </p:spTree>
    <p:extLst>
      <p:ext uri="{BB962C8B-B14F-4D97-AF65-F5344CB8AC3E}">
        <p14:creationId xmlns:p14="http://schemas.microsoft.com/office/powerpoint/2010/main" val="352973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latin typeface="Arial Black" panose="020B0A04020102020204" pitchFamily="34" charset="0"/>
              </a:rPr>
              <a:t>PETER’S LAST WORDS</a:t>
            </a:r>
            <a:endParaRPr lang="en-US" dirty="0"/>
          </a:p>
        </p:txBody>
      </p:sp>
      <p:sp>
        <p:nvSpPr>
          <p:cNvPr id="3" name="Content Placeholder 2"/>
          <p:cNvSpPr>
            <a:spLocks noGrp="1"/>
          </p:cNvSpPr>
          <p:nvPr>
            <p:ph idx="1"/>
          </p:nvPr>
        </p:nvSpPr>
        <p:spPr>
          <a:xfrm>
            <a:off x="838200" y="1825625"/>
            <a:ext cx="10515600" cy="4771118"/>
          </a:xfrm>
        </p:spPr>
        <p:txBody>
          <a:bodyPr>
            <a:normAutofit lnSpcReduction="10000"/>
          </a:bodyPr>
          <a:lstStyle/>
          <a:p>
            <a:pPr lvl="0"/>
            <a:r>
              <a:rPr lang="en-US" sz="3200" i="1" dirty="0">
                <a:solidFill>
                  <a:prstClr val="black"/>
                </a:solidFill>
                <a:latin typeface="Arial Black" panose="020B0A04020102020204" pitchFamily="34" charset="0"/>
              </a:rPr>
              <a:t>This was Peter’s last</a:t>
            </a:r>
            <a:r>
              <a:rPr lang="en-US" sz="3200" i="1" dirty="0" smtClean="0">
                <a:solidFill>
                  <a:prstClr val="black"/>
                </a:solidFill>
                <a:latin typeface="Arial Black" panose="020B0A04020102020204" pitchFamily="34" charset="0"/>
              </a:rPr>
              <a:t>………….</a:t>
            </a:r>
          </a:p>
          <a:p>
            <a:pPr marL="0" lvl="0" indent="0" algn="ctr">
              <a:buNone/>
            </a:pPr>
            <a:r>
              <a:rPr lang="en-US" sz="4000" dirty="0" smtClean="0">
                <a:solidFill>
                  <a:prstClr val="black"/>
                </a:solidFill>
                <a:latin typeface="Arial Black" panose="020B0A04020102020204" pitchFamily="34" charset="0"/>
              </a:rPr>
              <a:t>ACT OF PRAISE</a:t>
            </a:r>
          </a:p>
          <a:p>
            <a:r>
              <a:rPr lang="en-US" sz="3600" dirty="0" smtClean="0">
                <a:solidFill>
                  <a:prstClr val="black"/>
                </a:solidFill>
              </a:rPr>
              <a:t>John 17:5</a:t>
            </a:r>
          </a:p>
          <a:p>
            <a:pPr lvl="1"/>
            <a:r>
              <a:rPr lang="en-US" sz="3200" dirty="0" smtClean="0">
                <a:solidFill>
                  <a:prstClr val="black"/>
                </a:solidFill>
              </a:rPr>
              <a:t>“And now, Father, glorify me in your own presence with the glory that I had with you before the world existed.”</a:t>
            </a:r>
          </a:p>
          <a:p>
            <a:r>
              <a:rPr lang="en-US" sz="3600" dirty="0" smtClean="0">
                <a:solidFill>
                  <a:prstClr val="black"/>
                </a:solidFill>
              </a:rPr>
              <a:t>John 13:31-32</a:t>
            </a:r>
          </a:p>
          <a:p>
            <a:pPr lvl="1"/>
            <a:r>
              <a:rPr lang="en-US" sz="3200" dirty="0" smtClean="0">
                <a:solidFill>
                  <a:prstClr val="black"/>
                </a:solidFill>
              </a:rPr>
              <a:t>“When he had gone out, Jesus said, ‘Now is the Son of Man glorified, and God is glorified in him. If God glorified him, God will also glorify him in himself, and glorify him at once.”</a:t>
            </a:r>
          </a:p>
          <a:p>
            <a:pPr lvl="1"/>
            <a:endParaRPr lang="en-US" sz="3200" dirty="0">
              <a:solidFill>
                <a:prstClr val="black"/>
              </a:solidFill>
            </a:endParaRPr>
          </a:p>
          <a:p>
            <a:endParaRPr lang="en-US" dirty="0"/>
          </a:p>
        </p:txBody>
      </p:sp>
    </p:spTree>
    <p:extLst>
      <p:ext uri="{BB962C8B-B14F-4D97-AF65-F5344CB8AC3E}">
        <p14:creationId xmlns:p14="http://schemas.microsoft.com/office/powerpoint/2010/main" val="72572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latin typeface="Arial Black" panose="020B0A04020102020204" pitchFamily="34" charset="0"/>
              </a:rPr>
              <a:t>PETER’S LAST WORDS</a:t>
            </a:r>
            <a:endParaRPr lang="en-US" dirty="0"/>
          </a:p>
        </p:txBody>
      </p:sp>
      <p:sp>
        <p:nvSpPr>
          <p:cNvPr id="3" name="Content Placeholder 2"/>
          <p:cNvSpPr>
            <a:spLocks noGrp="1"/>
          </p:cNvSpPr>
          <p:nvPr>
            <p:ph idx="1"/>
          </p:nvPr>
        </p:nvSpPr>
        <p:spPr/>
        <p:txBody>
          <a:bodyPr/>
          <a:lstStyle/>
          <a:p>
            <a:pPr lvl="0"/>
            <a:r>
              <a:rPr lang="en-US" sz="3200" i="1" dirty="0">
                <a:solidFill>
                  <a:prstClr val="black"/>
                </a:solidFill>
                <a:latin typeface="Arial Black" panose="020B0A04020102020204" pitchFamily="34" charset="0"/>
              </a:rPr>
              <a:t>This was Peter’s last………….</a:t>
            </a:r>
          </a:p>
          <a:p>
            <a:pPr marL="0" indent="0" algn="ctr">
              <a:buNone/>
            </a:pPr>
            <a:r>
              <a:rPr lang="en-US" sz="5400" dirty="0" smtClean="0">
                <a:latin typeface="Arial Black" panose="020B0A04020102020204" pitchFamily="34" charset="0"/>
              </a:rPr>
              <a:t>AMEN</a:t>
            </a:r>
          </a:p>
          <a:p>
            <a:r>
              <a:rPr lang="en-US" sz="5400" dirty="0" smtClean="0"/>
              <a:t>Let it be so that we </a:t>
            </a:r>
            <a:r>
              <a:rPr lang="en-US" sz="5400" u="sng" dirty="0" smtClean="0">
                <a:latin typeface="Arial Black" panose="020B0A04020102020204" pitchFamily="34" charset="0"/>
              </a:rPr>
              <a:t>grow</a:t>
            </a:r>
            <a:r>
              <a:rPr lang="en-US" sz="5400" dirty="0" smtClean="0"/>
              <a:t>.</a:t>
            </a:r>
          </a:p>
          <a:p>
            <a:r>
              <a:rPr lang="en-US" sz="5400" dirty="0" smtClean="0"/>
              <a:t>Let it be so that we </a:t>
            </a:r>
            <a:r>
              <a:rPr lang="en-US" sz="5400" u="sng" dirty="0" smtClean="0">
                <a:latin typeface="Arial Black" panose="020B0A04020102020204" pitchFamily="34" charset="0"/>
              </a:rPr>
              <a:t>submit</a:t>
            </a:r>
            <a:r>
              <a:rPr lang="en-US" sz="5400" dirty="0" smtClean="0"/>
              <a:t>.</a:t>
            </a:r>
          </a:p>
          <a:p>
            <a:r>
              <a:rPr lang="en-US" sz="5400" dirty="0" smtClean="0"/>
              <a:t>Let it be so that we </a:t>
            </a:r>
            <a:r>
              <a:rPr lang="en-US" sz="5400" u="sng" dirty="0" smtClean="0">
                <a:latin typeface="Arial Black" panose="020B0A04020102020204" pitchFamily="34" charset="0"/>
              </a:rPr>
              <a:t>praise</a:t>
            </a:r>
            <a:r>
              <a:rPr lang="en-US" sz="5400" dirty="0" smtClean="0"/>
              <a:t>.</a:t>
            </a:r>
            <a:endParaRPr lang="en-US" sz="5400" dirty="0"/>
          </a:p>
        </p:txBody>
      </p:sp>
    </p:spTree>
    <p:extLst>
      <p:ext uri="{BB962C8B-B14F-4D97-AF65-F5344CB8AC3E}">
        <p14:creationId xmlns:p14="http://schemas.microsoft.com/office/powerpoint/2010/main" val="57585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218</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Calibri Light</vt:lpstr>
      <vt:lpstr>Office Theme</vt:lpstr>
      <vt:lpstr>PETER’S LAST WORDS</vt:lpstr>
      <vt:lpstr>PETER’S LAST WORDS</vt:lpstr>
      <vt:lpstr>PETER’S LAST WORDS</vt:lpstr>
      <vt:lpstr>PETER’S LAST WORDS</vt:lpstr>
      <vt:lpstr>PETER’S LAST WORDS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PETER’S LAST WORDS</dc:title>
  <dc:creator>Chris Pressnell</dc:creator>
  <cp:lastModifiedBy>Chris Pressnell</cp:lastModifiedBy>
  <cp:revision>3</cp:revision>
  <dcterms:created xsi:type="dcterms:W3CDTF">2018-01-14T14:31:04Z</dcterms:created>
  <dcterms:modified xsi:type="dcterms:W3CDTF">2018-01-14T23:18:33Z</dcterms:modified>
</cp:coreProperties>
</file>